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diagrams/data1.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colors6.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diagrams/layout3.xml" ContentType="application/vnd.openxmlformats-officedocument.drawingml.diagramLayout+xml"/>
  <Override PartName="/ppt/diagrams/colors3.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drawing6.xml" ContentType="application/vnd.ms-office.drawingml.diagramDrawing+xml"/>
  <Override PartName="/ppt/diagrams/quickStyle3.xml" ContentType="application/vnd.openxmlformats-officedocument.drawingml.diagramStyle+xml"/>
  <Override PartName="/ppt/diagrams/colors5.xml" ContentType="application/vnd.openxmlformats-officedocument.drawingml.diagramColors+xml"/>
  <Override PartName="/ppt/diagrams/quickStyle4.xml" ContentType="application/vnd.openxmlformats-officedocument.drawingml.diagramStyle+xml"/>
  <Override PartName="/ppt/diagrams/colors4.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diagrams/drawing4.xml" ContentType="application/vnd.ms-office.drawingml.diagramDrawing+xml"/>
  <Override PartName="/ppt/diagrams/layout5.xml" ContentType="application/vnd.openxmlformats-officedocument.drawingml.diagramLayout+xml"/>
  <Override PartName="/ppt/diagrams/layout4.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84" r:id="rId3"/>
    <p:sldId id="280" r:id="rId4"/>
    <p:sldId id="268" r:id="rId5"/>
    <p:sldId id="289" r:id="rId6"/>
    <p:sldId id="290" r:id="rId7"/>
    <p:sldId id="285" r:id="rId8"/>
    <p:sldId id="286" r:id="rId9"/>
    <p:sldId id="291" r:id="rId10"/>
    <p:sldId id="292" r:id="rId11"/>
    <p:sldId id="293" r:id="rId12"/>
    <p:sldId id="294" r:id="rId13"/>
    <p:sldId id="295" r:id="rId14"/>
    <p:sldId id="287" r:id="rId15"/>
    <p:sldId id="288" r:id="rId16"/>
    <p:sldId id="296" r:id="rId17"/>
    <p:sldId id="297"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GungsuhChe" panose="02030609000101010101" pitchFamily="49" charset="-127"/>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B286"/>
    <a:srgbClr val="0ACDB0"/>
    <a:srgbClr val="0BDAC8"/>
    <a:srgbClr val="074B42"/>
    <a:srgbClr val="073549"/>
    <a:srgbClr val="04875C"/>
    <a:srgbClr val="065345"/>
    <a:srgbClr val="05121C"/>
    <a:srgbClr val="D4E9DF"/>
    <a:srgbClr val="02734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64" autoAdjust="0"/>
    <p:restoredTop sz="78088" autoAdjust="0"/>
  </p:normalViewPr>
  <p:slideViewPr>
    <p:cSldViewPr snapToGrid="0" snapToObjects="1">
      <p:cViewPr varScale="1">
        <p:scale>
          <a:sx n="43" d="100"/>
          <a:sy n="43" d="100"/>
        </p:scale>
        <p:origin x="8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 Id="rId30"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E89C85-E25A-41F5-B2DC-4496297B2E60}" type="doc">
      <dgm:prSet loTypeId="urn:microsoft.com/office/officeart/2008/layout/RadialCluster" loCatId="relationship" qsTypeId="urn:microsoft.com/office/officeart/2005/8/quickstyle/3d1" qsCatId="3D" csTypeId="urn:microsoft.com/office/officeart/2005/8/colors/accent5_2" csCatId="accent5" phldr="1"/>
      <dgm:spPr/>
      <dgm:t>
        <a:bodyPr/>
        <a:lstStyle/>
        <a:p>
          <a:endParaRPr lang="en-US"/>
        </a:p>
      </dgm:t>
    </dgm:pt>
    <dgm:pt modelId="{117D8691-553D-4378-A8A2-4F1DB7F98DF6}">
      <dgm:prSet phldrT="[Text]"/>
      <dgm:spPr>
        <a:ln>
          <a:solidFill>
            <a:schemeClr val="tx1">
              <a:lumMod val="50000"/>
              <a:lumOff val="50000"/>
            </a:schemeClr>
          </a:solidFill>
        </a:ln>
        <a:effectLst>
          <a:outerShdw blurRad="50800" dist="38100" dir="10800000" algn="r" rotWithShape="0">
            <a:prstClr val="black">
              <a:alpha val="40000"/>
            </a:prstClr>
          </a:outerShdw>
        </a:effectLst>
      </dgm:spPr>
      <dgm:t>
        <a:bodyPr/>
        <a:lstStyle/>
        <a:p>
          <a:r>
            <a:rPr lang="en-US" dirty="0"/>
            <a:t>Yearbook (</a:t>
          </a:r>
          <a:r>
            <a:rPr lang="en-US" dirty="0" err="1"/>
            <a:t>AdmFieldID</a:t>
          </a:r>
          <a:r>
            <a:rPr lang="en-US" dirty="0"/>
            <a:t>, </a:t>
          </a:r>
          <a:r>
            <a:rPr lang="en-US" dirty="0" err="1"/>
            <a:t>OrgMastID</a:t>
          </a:r>
          <a:r>
            <a:rPr lang="en-US" dirty="0"/>
            <a:t>)</a:t>
          </a:r>
        </a:p>
      </dgm:t>
    </dgm:pt>
    <dgm:pt modelId="{EF9E7173-0754-4F09-B975-63211AB4F94E}" type="parTrans" cxnId="{7B1F1BDA-A505-41BF-9D87-7B163BD30E41}">
      <dgm:prSet/>
      <dgm:spPr/>
      <dgm:t>
        <a:bodyPr/>
        <a:lstStyle/>
        <a:p>
          <a:endParaRPr lang="en-US"/>
        </a:p>
      </dgm:t>
    </dgm:pt>
    <dgm:pt modelId="{A36F05F2-3E86-4206-82E3-D101C611F45A}" type="sibTrans" cxnId="{7B1F1BDA-A505-41BF-9D87-7B163BD30E41}">
      <dgm:prSet/>
      <dgm:spPr/>
      <dgm:t>
        <a:bodyPr/>
        <a:lstStyle/>
        <a:p>
          <a:endParaRPr lang="en-US"/>
        </a:p>
      </dgm:t>
    </dgm:pt>
    <dgm:pt modelId="{65148028-6B47-4800-BC13-2A9283EF26D8}">
      <dgm:prSet phldrT="[Text]"/>
      <dgm:spPr/>
      <dgm:t>
        <a:bodyPr/>
        <a:lstStyle/>
        <a:p>
          <a:r>
            <a:rPr lang="en-US"/>
            <a:t>GC Treasury</a:t>
          </a:r>
        </a:p>
      </dgm:t>
    </dgm:pt>
    <dgm:pt modelId="{92ABCE55-3AEE-4D80-A900-2284C8C8B13F}" type="parTrans" cxnId="{FFECEF43-693D-4BE1-B099-529A57EEDF18}">
      <dgm:prSet/>
      <dgm:spPr/>
      <dgm:t>
        <a:bodyPr/>
        <a:lstStyle/>
        <a:p>
          <a:endParaRPr lang="en-US"/>
        </a:p>
      </dgm:t>
    </dgm:pt>
    <dgm:pt modelId="{5FE5990D-3860-418F-8CDD-E642C304CCBA}" type="sibTrans" cxnId="{FFECEF43-693D-4BE1-B099-529A57EEDF18}">
      <dgm:prSet/>
      <dgm:spPr/>
      <dgm:t>
        <a:bodyPr/>
        <a:lstStyle/>
        <a:p>
          <a:endParaRPr lang="en-US"/>
        </a:p>
      </dgm:t>
    </dgm:pt>
    <dgm:pt modelId="{1AB76375-F175-4FE5-9FE1-9CAC83073D61}">
      <dgm:prSet phldrT="[Text]"/>
      <dgm:spPr/>
      <dgm:t>
        <a:bodyPr/>
        <a:lstStyle/>
        <a:p>
          <a:r>
            <a:rPr lang="en-US" dirty="0" err="1" smtClean="0"/>
            <a:t>Adv</a:t>
          </a:r>
          <a:r>
            <a:rPr lang="en-US" dirty="0" smtClean="0"/>
            <a:t> </a:t>
          </a:r>
          <a:r>
            <a:rPr lang="en-US" dirty="0"/>
            <a:t>Risk Management</a:t>
          </a:r>
        </a:p>
      </dgm:t>
    </dgm:pt>
    <dgm:pt modelId="{3EA7496B-92A5-4828-8B7F-EE6E23851583}" type="parTrans" cxnId="{FFAF7BF0-9097-4C03-9E9D-8FA097B6A7BB}">
      <dgm:prSet/>
      <dgm:spPr/>
      <dgm:t>
        <a:bodyPr/>
        <a:lstStyle/>
        <a:p>
          <a:endParaRPr lang="en-US"/>
        </a:p>
      </dgm:t>
    </dgm:pt>
    <dgm:pt modelId="{BD3444F3-58C2-43C5-9B1A-60AD66FE589B}" type="sibTrans" cxnId="{FFAF7BF0-9097-4C03-9E9D-8FA097B6A7BB}">
      <dgm:prSet/>
      <dgm:spPr/>
      <dgm:t>
        <a:bodyPr/>
        <a:lstStyle/>
        <a:p>
          <a:endParaRPr lang="en-US"/>
        </a:p>
      </dgm:t>
    </dgm:pt>
    <dgm:pt modelId="{94535E1B-9173-41E3-90B6-59256982B65A}">
      <dgm:prSet phldrT="[Text]"/>
      <dgm:spPr/>
      <dgm:t>
        <a:bodyPr/>
        <a:lstStyle/>
        <a:p>
          <a:r>
            <a:rPr lang="en-US"/>
            <a:t>SunPlus</a:t>
          </a:r>
        </a:p>
      </dgm:t>
    </dgm:pt>
    <dgm:pt modelId="{FC03C475-B94C-477A-A8EF-43844FC00C28}" type="parTrans" cxnId="{0985DC5F-67B8-4A2E-8BD6-C1C581CE0926}">
      <dgm:prSet/>
      <dgm:spPr/>
      <dgm:t>
        <a:bodyPr/>
        <a:lstStyle/>
        <a:p>
          <a:endParaRPr lang="en-US"/>
        </a:p>
      </dgm:t>
    </dgm:pt>
    <dgm:pt modelId="{D330555C-F9A7-48D6-8A66-C301FEBACDF7}" type="sibTrans" cxnId="{0985DC5F-67B8-4A2E-8BD6-C1C581CE0926}">
      <dgm:prSet/>
      <dgm:spPr/>
      <dgm:t>
        <a:bodyPr/>
        <a:lstStyle/>
        <a:p>
          <a:endParaRPr lang="en-US"/>
        </a:p>
      </dgm:t>
    </dgm:pt>
    <dgm:pt modelId="{888CCD78-924A-4412-9FEB-757B0C083C7C}" type="pres">
      <dgm:prSet presAssocID="{FEE89C85-E25A-41F5-B2DC-4496297B2E60}" presName="Name0" presStyleCnt="0">
        <dgm:presLayoutVars>
          <dgm:chMax val="1"/>
          <dgm:chPref val="1"/>
          <dgm:dir/>
          <dgm:animOne val="branch"/>
          <dgm:animLvl val="lvl"/>
        </dgm:presLayoutVars>
      </dgm:prSet>
      <dgm:spPr/>
      <dgm:t>
        <a:bodyPr/>
        <a:lstStyle/>
        <a:p>
          <a:endParaRPr lang="en-US"/>
        </a:p>
      </dgm:t>
    </dgm:pt>
    <dgm:pt modelId="{B290AFE4-EBCD-4B86-B271-A90932BE43B4}" type="pres">
      <dgm:prSet presAssocID="{117D8691-553D-4378-A8A2-4F1DB7F98DF6}" presName="singleCycle" presStyleCnt="0"/>
      <dgm:spPr/>
    </dgm:pt>
    <dgm:pt modelId="{86C46FAA-720E-42DD-B7CF-4C52E440BD46}" type="pres">
      <dgm:prSet presAssocID="{117D8691-553D-4378-A8A2-4F1DB7F98DF6}" presName="singleCenter" presStyleLbl="node1" presStyleIdx="0" presStyleCnt="4" custLinFactNeighborX="-282" custLinFactNeighborY="-5367">
        <dgm:presLayoutVars>
          <dgm:chMax val="7"/>
          <dgm:chPref val="7"/>
        </dgm:presLayoutVars>
      </dgm:prSet>
      <dgm:spPr/>
      <dgm:t>
        <a:bodyPr/>
        <a:lstStyle/>
        <a:p>
          <a:endParaRPr lang="en-US"/>
        </a:p>
      </dgm:t>
    </dgm:pt>
    <dgm:pt modelId="{1BE82F09-AB1E-4BDB-B360-DA074E283204}" type="pres">
      <dgm:prSet presAssocID="{92ABCE55-3AEE-4D80-A900-2284C8C8B13F}" presName="Name56" presStyleLbl="parChTrans1D2" presStyleIdx="0" presStyleCnt="3"/>
      <dgm:spPr/>
      <dgm:t>
        <a:bodyPr/>
        <a:lstStyle/>
        <a:p>
          <a:endParaRPr lang="en-US"/>
        </a:p>
      </dgm:t>
    </dgm:pt>
    <dgm:pt modelId="{A2AC63BF-64EC-4F1F-A461-48B17091D4AB}" type="pres">
      <dgm:prSet presAssocID="{65148028-6B47-4800-BC13-2A9283EF26D8}" presName="text0" presStyleLbl="node1" presStyleIdx="1" presStyleCnt="4">
        <dgm:presLayoutVars>
          <dgm:bulletEnabled val="1"/>
        </dgm:presLayoutVars>
      </dgm:prSet>
      <dgm:spPr/>
      <dgm:t>
        <a:bodyPr/>
        <a:lstStyle/>
        <a:p>
          <a:endParaRPr lang="en-US"/>
        </a:p>
      </dgm:t>
    </dgm:pt>
    <dgm:pt modelId="{F7531C7F-E300-486E-8D16-2B249E8DB955}" type="pres">
      <dgm:prSet presAssocID="{3EA7496B-92A5-4828-8B7F-EE6E23851583}" presName="Name56" presStyleLbl="parChTrans1D2" presStyleIdx="1" presStyleCnt="3"/>
      <dgm:spPr/>
      <dgm:t>
        <a:bodyPr/>
        <a:lstStyle/>
        <a:p>
          <a:endParaRPr lang="en-US"/>
        </a:p>
      </dgm:t>
    </dgm:pt>
    <dgm:pt modelId="{CD459DD3-92BF-495B-9051-943979383386}" type="pres">
      <dgm:prSet presAssocID="{1AB76375-F175-4FE5-9FE1-9CAC83073D61}" presName="text0" presStyleLbl="node1" presStyleIdx="2" presStyleCnt="4" custScaleX="122483">
        <dgm:presLayoutVars>
          <dgm:bulletEnabled val="1"/>
        </dgm:presLayoutVars>
      </dgm:prSet>
      <dgm:spPr/>
      <dgm:t>
        <a:bodyPr/>
        <a:lstStyle/>
        <a:p>
          <a:endParaRPr lang="en-US"/>
        </a:p>
      </dgm:t>
    </dgm:pt>
    <dgm:pt modelId="{49AECA4D-BE45-4C43-95F6-02AC3EEFF9E0}" type="pres">
      <dgm:prSet presAssocID="{FC03C475-B94C-477A-A8EF-43844FC00C28}" presName="Name56" presStyleLbl="parChTrans1D2" presStyleIdx="2" presStyleCnt="3"/>
      <dgm:spPr/>
      <dgm:t>
        <a:bodyPr/>
        <a:lstStyle/>
        <a:p>
          <a:endParaRPr lang="en-US"/>
        </a:p>
      </dgm:t>
    </dgm:pt>
    <dgm:pt modelId="{7EE0A91B-C3DB-4A14-816E-D40E30653D72}" type="pres">
      <dgm:prSet presAssocID="{94535E1B-9173-41E3-90B6-59256982B65A}" presName="text0" presStyleLbl="node1" presStyleIdx="3" presStyleCnt="4">
        <dgm:presLayoutVars>
          <dgm:bulletEnabled val="1"/>
        </dgm:presLayoutVars>
      </dgm:prSet>
      <dgm:spPr/>
      <dgm:t>
        <a:bodyPr/>
        <a:lstStyle/>
        <a:p>
          <a:endParaRPr lang="en-US"/>
        </a:p>
      </dgm:t>
    </dgm:pt>
  </dgm:ptLst>
  <dgm:cxnLst>
    <dgm:cxn modelId="{D6DC0AA7-DDA4-4B93-AB60-FA05C403EAA1}" type="presOf" srcId="{FC03C475-B94C-477A-A8EF-43844FC00C28}" destId="{49AECA4D-BE45-4C43-95F6-02AC3EEFF9E0}" srcOrd="0" destOrd="0" presId="urn:microsoft.com/office/officeart/2008/layout/RadialCluster"/>
    <dgm:cxn modelId="{969DCFB1-0755-44ED-B7D2-8272B696206A}" type="presOf" srcId="{65148028-6B47-4800-BC13-2A9283EF26D8}" destId="{A2AC63BF-64EC-4F1F-A461-48B17091D4AB}" srcOrd="0" destOrd="0" presId="urn:microsoft.com/office/officeart/2008/layout/RadialCluster"/>
    <dgm:cxn modelId="{B296375B-FC1C-471A-A533-AE5E464CB934}" type="presOf" srcId="{117D8691-553D-4378-A8A2-4F1DB7F98DF6}" destId="{86C46FAA-720E-42DD-B7CF-4C52E440BD46}" srcOrd="0" destOrd="0" presId="urn:microsoft.com/office/officeart/2008/layout/RadialCluster"/>
    <dgm:cxn modelId="{83BF3ACA-CAAA-4201-8182-14371EADC1BD}" type="presOf" srcId="{94535E1B-9173-41E3-90B6-59256982B65A}" destId="{7EE0A91B-C3DB-4A14-816E-D40E30653D72}" srcOrd="0" destOrd="0" presId="urn:microsoft.com/office/officeart/2008/layout/RadialCluster"/>
    <dgm:cxn modelId="{22401E62-FDC6-4C9B-B12D-3DA5F3870E03}" type="presOf" srcId="{3EA7496B-92A5-4828-8B7F-EE6E23851583}" destId="{F7531C7F-E300-486E-8D16-2B249E8DB955}" srcOrd="0" destOrd="0" presId="urn:microsoft.com/office/officeart/2008/layout/RadialCluster"/>
    <dgm:cxn modelId="{1B2679CD-8981-4B17-BAB3-54CA2348A3A6}" type="presOf" srcId="{1AB76375-F175-4FE5-9FE1-9CAC83073D61}" destId="{CD459DD3-92BF-495B-9051-943979383386}" srcOrd="0" destOrd="0" presId="urn:microsoft.com/office/officeart/2008/layout/RadialCluster"/>
    <dgm:cxn modelId="{0985DC5F-67B8-4A2E-8BD6-C1C581CE0926}" srcId="{117D8691-553D-4378-A8A2-4F1DB7F98DF6}" destId="{94535E1B-9173-41E3-90B6-59256982B65A}" srcOrd="2" destOrd="0" parTransId="{FC03C475-B94C-477A-A8EF-43844FC00C28}" sibTransId="{D330555C-F9A7-48D6-8A66-C301FEBACDF7}"/>
    <dgm:cxn modelId="{FFAF7BF0-9097-4C03-9E9D-8FA097B6A7BB}" srcId="{117D8691-553D-4378-A8A2-4F1DB7F98DF6}" destId="{1AB76375-F175-4FE5-9FE1-9CAC83073D61}" srcOrd="1" destOrd="0" parTransId="{3EA7496B-92A5-4828-8B7F-EE6E23851583}" sibTransId="{BD3444F3-58C2-43C5-9B1A-60AD66FE589B}"/>
    <dgm:cxn modelId="{7B1F1BDA-A505-41BF-9D87-7B163BD30E41}" srcId="{FEE89C85-E25A-41F5-B2DC-4496297B2E60}" destId="{117D8691-553D-4378-A8A2-4F1DB7F98DF6}" srcOrd="0" destOrd="0" parTransId="{EF9E7173-0754-4F09-B975-63211AB4F94E}" sibTransId="{A36F05F2-3E86-4206-82E3-D101C611F45A}"/>
    <dgm:cxn modelId="{3AB32D59-A102-4D6F-B3E0-09FFB3A3C9B2}" type="presOf" srcId="{92ABCE55-3AEE-4D80-A900-2284C8C8B13F}" destId="{1BE82F09-AB1E-4BDB-B360-DA074E283204}" srcOrd="0" destOrd="0" presId="urn:microsoft.com/office/officeart/2008/layout/RadialCluster"/>
    <dgm:cxn modelId="{FFECEF43-693D-4BE1-B099-529A57EEDF18}" srcId="{117D8691-553D-4378-A8A2-4F1DB7F98DF6}" destId="{65148028-6B47-4800-BC13-2A9283EF26D8}" srcOrd="0" destOrd="0" parTransId="{92ABCE55-3AEE-4D80-A900-2284C8C8B13F}" sibTransId="{5FE5990D-3860-418F-8CDD-E642C304CCBA}"/>
    <dgm:cxn modelId="{719F6221-2395-433C-A92A-56EEE05AA4DA}" type="presOf" srcId="{FEE89C85-E25A-41F5-B2DC-4496297B2E60}" destId="{888CCD78-924A-4412-9FEB-757B0C083C7C}" srcOrd="0" destOrd="0" presId="urn:microsoft.com/office/officeart/2008/layout/RadialCluster"/>
    <dgm:cxn modelId="{C1D5217B-5741-4C02-9742-DB7203446736}" type="presParOf" srcId="{888CCD78-924A-4412-9FEB-757B0C083C7C}" destId="{B290AFE4-EBCD-4B86-B271-A90932BE43B4}" srcOrd="0" destOrd="0" presId="urn:microsoft.com/office/officeart/2008/layout/RadialCluster"/>
    <dgm:cxn modelId="{32DEE761-DF00-4A1D-9247-F669F6DE4814}" type="presParOf" srcId="{B290AFE4-EBCD-4B86-B271-A90932BE43B4}" destId="{86C46FAA-720E-42DD-B7CF-4C52E440BD46}" srcOrd="0" destOrd="0" presId="urn:microsoft.com/office/officeart/2008/layout/RadialCluster"/>
    <dgm:cxn modelId="{C1B885DD-47BF-4689-8F68-47C3A9C95204}" type="presParOf" srcId="{B290AFE4-EBCD-4B86-B271-A90932BE43B4}" destId="{1BE82F09-AB1E-4BDB-B360-DA074E283204}" srcOrd="1" destOrd="0" presId="urn:microsoft.com/office/officeart/2008/layout/RadialCluster"/>
    <dgm:cxn modelId="{8E9F72EC-EC2A-4259-8CB7-4B4FA3A90FE1}" type="presParOf" srcId="{B290AFE4-EBCD-4B86-B271-A90932BE43B4}" destId="{A2AC63BF-64EC-4F1F-A461-48B17091D4AB}" srcOrd="2" destOrd="0" presId="urn:microsoft.com/office/officeart/2008/layout/RadialCluster"/>
    <dgm:cxn modelId="{CBCF6CD0-244B-4CE6-8A28-48A836BA107B}" type="presParOf" srcId="{B290AFE4-EBCD-4B86-B271-A90932BE43B4}" destId="{F7531C7F-E300-486E-8D16-2B249E8DB955}" srcOrd="3" destOrd="0" presId="urn:microsoft.com/office/officeart/2008/layout/RadialCluster"/>
    <dgm:cxn modelId="{5C30F17B-DE13-49DB-B3D2-860D22D27A1C}" type="presParOf" srcId="{B290AFE4-EBCD-4B86-B271-A90932BE43B4}" destId="{CD459DD3-92BF-495B-9051-943979383386}" srcOrd="4" destOrd="0" presId="urn:microsoft.com/office/officeart/2008/layout/RadialCluster"/>
    <dgm:cxn modelId="{ED196A66-1A1F-48BA-943C-DB6C5028A4F7}" type="presParOf" srcId="{B290AFE4-EBCD-4B86-B271-A90932BE43B4}" destId="{49AECA4D-BE45-4C43-95F6-02AC3EEFF9E0}" srcOrd="5" destOrd="0" presId="urn:microsoft.com/office/officeart/2008/layout/RadialCluster"/>
    <dgm:cxn modelId="{40825037-EEBB-440B-BEFA-D35E9C09963F}" type="presParOf" srcId="{B290AFE4-EBCD-4B86-B271-A90932BE43B4}" destId="{7EE0A91B-C3DB-4A14-816E-D40E30653D72}"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46B906-32E9-4F9F-B1E5-4268B542D49A}"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97F0298B-9BB3-4BFE-A39D-5B7238D316EB}">
      <dgm:prSet phldrT="[Text]"/>
      <dgm:spPr/>
      <dgm:t>
        <a:bodyPr/>
        <a:lstStyle/>
        <a:p>
          <a:r>
            <a:rPr lang="en-US" dirty="0" err="1" smtClean="0"/>
            <a:t>MyReport</a:t>
          </a:r>
          <a:endParaRPr lang="en-US" dirty="0"/>
        </a:p>
      </dgm:t>
    </dgm:pt>
    <dgm:pt modelId="{4C5E52EB-B11E-4A9E-9E67-C331A427E579}" type="parTrans" cxnId="{47A4FB84-F7BD-4954-A3D6-6895F58BBF1D}">
      <dgm:prSet/>
      <dgm:spPr/>
      <dgm:t>
        <a:bodyPr/>
        <a:lstStyle/>
        <a:p>
          <a:endParaRPr lang="en-US"/>
        </a:p>
      </dgm:t>
    </dgm:pt>
    <dgm:pt modelId="{D8A9AA0A-CD6E-4F5E-B45B-413CB2939608}" type="sibTrans" cxnId="{47A4FB84-F7BD-4954-A3D6-6895F58BBF1D}">
      <dgm:prSet/>
      <dgm:spPr/>
      <dgm:t>
        <a:bodyPr/>
        <a:lstStyle/>
        <a:p>
          <a:endParaRPr lang="en-US"/>
        </a:p>
      </dgm:t>
    </dgm:pt>
    <dgm:pt modelId="{CAFD97B3-FAC1-4BAF-8EB6-3262B64850B3}">
      <dgm:prSet phldrT="[Text]"/>
      <dgm:spPr/>
      <dgm:t>
        <a:bodyPr/>
        <a:lstStyle/>
        <a:p>
          <a:r>
            <a:rPr lang="en-US" dirty="0" smtClean="0"/>
            <a:t>Education</a:t>
          </a:r>
          <a:endParaRPr lang="en-US" dirty="0"/>
        </a:p>
      </dgm:t>
    </dgm:pt>
    <dgm:pt modelId="{0AB738C7-D3CF-42C0-99E4-1EB08BD551C5}" type="parTrans" cxnId="{085D9771-B4D9-460D-B62E-FED2C1495339}">
      <dgm:prSet/>
      <dgm:spPr/>
      <dgm:t>
        <a:bodyPr/>
        <a:lstStyle/>
        <a:p>
          <a:endParaRPr lang="en-US"/>
        </a:p>
      </dgm:t>
    </dgm:pt>
    <dgm:pt modelId="{7B4107D3-800F-4D19-8862-899074E24611}" type="sibTrans" cxnId="{085D9771-B4D9-460D-B62E-FED2C1495339}">
      <dgm:prSet/>
      <dgm:spPr/>
      <dgm:t>
        <a:bodyPr/>
        <a:lstStyle/>
        <a:p>
          <a:endParaRPr lang="en-US"/>
        </a:p>
      </dgm:t>
    </dgm:pt>
    <dgm:pt modelId="{AF1CB5D1-C57B-45CD-8AF2-411A5AD2B1EC}">
      <dgm:prSet phldrT="[Text]"/>
      <dgm:spPr/>
      <dgm:t>
        <a:bodyPr/>
        <a:lstStyle/>
        <a:p>
          <a:r>
            <a:rPr lang="en-US" dirty="0" smtClean="0"/>
            <a:t>Global Mission</a:t>
          </a:r>
          <a:endParaRPr lang="en-US" dirty="0"/>
        </a:p>
      </dgm:t>
    </dgm:pt>
    <dgm:pt modelId="{086BFCE3-A898-4481-B40F-350FB9F15EAD}" type="parTrans" cxnId="{EFEDDEA6-0B8A-403B-BDBB-6B434AD0C728}">
      <dgm:prSet/>
      <dgm:spPr/>
      <dgm:t>
        <a:bodyPr/>
        <a:lstStyle/>
        <a:p>
          <a:endParaRPr lang="en-US"/>
        </a:p>
      </dgm:t>
    </dgm:pt>
    <dgm:pt modelId="{B73B30AC-99D2-449E-AF2A-45B75604F54C}" type="sibTrans" cxnId="{EFEDDEA6-0B8A-403B-BDBB-6B434AD0C728}">
      <dgm:prSet/>
      <dgm:spPr/>
      <dgm:t>
        <a:bodyPr/>
        <a:lstStyle/>
        <a:p>
          <a:endParaRPr lang="en-US"/>
        </a:p>
      </dgm:t>
    </dgm:pt>
    <dgm:pt modelId="{9783830F-85D1-46A5-9DB5-671D105DA071}">
      <dgm:prSet phldrT="[Text]"/>
      <dgm:spPr/>
      <dgm:t>
        <a:bodyPr/>
        <a:lstStyle/>
        <a:p>
          <a:r>
            <a:rPr lang="en-US" dirty="0" smtClean="0"/>
            <a:t>Exchange Rates</a:t>
          </a:r>
          <a:endParaRPr lang="en-US" dirty="0"/>
        </a:p>
      </dgm:t>
    </dgm:pt>
    <dgm:pt modelId="{12841007-0172-4E7B-90DC-8825C577AA97}" type="parTrans" cxnId="{52D28432-6EAD-4CCB-98B0-5E690BFB2776}">
      <dgm:prSet/>
      <dgm:spPr/>
      <dgm:t>
        <a:bodyPr/>
        <a:lstStyle/>
        <a:p>
          <a:endParaRPr lang="en-US"/>
        </a:p>
      </dgm:t>
    </dgm:pt>
    <dgm:pt modelId="{2FAAD4E2-6940-4044-8DB9-245F7A7196AC}" type="sibTrans" cxnId="{52D28432-6EAD-4CCB-98B0-5E690BFB2776}">
      <dgm:prSet/>
      <dgm:spPr/>
      <dgm:t>
        <a:bodyPr/>
        <a:lstStyle/>
        <a:p>
          <a:endParaRPr lang="en-US"/>
        </a:p>
      </dgm:t>
    </dgm:pt>
    <dgm:pt modelId="{EE6DB86F-8E8B-4D16-A353-0043FF0AA0F0}">
      <dgm:prSet phldrT="[Text]"/>
      <dgm:spPr/>
      <dgm:t>
        <a:bodyPr/>
        <a:lstStyle/>
        <a:p>
          <a:r>
            <a:rPr lang="en-US" dirty="0" smtClean="0"/>
            <a:t>Literature Evangelists</a:t>
          </a:r>
          <a:endParaRPr lang="en-US" dirty="0"/>
        </a:p>
      </dgm:t>
    </dgm:pt>
    <dgm:pt modelId="{02D9655F-01FC-4C05-808C-6EF7D4DB9886}" type="parTrans" cxnId="{AFC6F97B-0387-4662-ACF9-1F106EEE85DD}">
      <dgm:prSet/>
      <dgm:spPr/>
      <dgm:t>
        <a:bodyPr/>
        <a:lstStyle/>
        <a:p>
          <a:endParaRPr lang="en-US"/>
        </a:p>
      </dgm:t>
    </dgm:pt>
    <dgm:pt modelId="{00D4C75E-5A87-416C-B530-FF34D4034A0E}" type="sibTrans" cxnId="{AFC6F97B-0387-4662-ACF9-1F106EEE85DD}">
      <dgm:prSet/>
      <dgm:spPr/>
      <dgm:t>
        <a:bodyPr/>
        <a:lstStyle/>
        <a:p>
          <a:endParaRPr lang="en-US"/>
        </a:p>
      </dgm:t>
    </dgm:pt>
    <dgm:pt modelId="{D25FB0EC-EC09-418E-A8FA-35CCC3C217F7}">
      <dgm:prSet phldrT="[Text]"/>
      <dgm:spPr/>
      <dgm:t>
        <a:bodyPr/>
        <a:lstStyle/>
        <a:p>
          <a:r>
            <a:rPr lang="en-US" dirty="0" smtClean="0"/>
            <a:t>Membership</a:t>
          </a:r>
          <a:endParaRPr lang="en-US" dirty="0"/>
        </a:p>
      </dgm:t>
    </dgm:pt>
    <dgm:pt modelId="{EF5B4091-132E-48CE-A9B0-5F50992B8CBD}" type="parTrans" cxnId="{2CD54FFF-4191-4EDE-8A41-5915A0C36AC7}">
      <dgm:prSet/>
      <dgm:spPr/>
      <dgm:t>
        <a:bodyPr/>
        <a:lstStyle/>
        <a:p>
          <a:endParaRPr lang="en-US"/>
        </a:p>
      </dgm:t>
    </dgm:pt>
    <dgm:pt modelId="{17A60B43-CBA3-4F56-8F81-7FE2C635B5D3}" type="sibTrans" cxnId="{2CD54FFF-4191-4EDE-8A41-5915A0C36AC7}">
      <dgm:prSet/>
      <dgm:spPr/>
      <dgm:t>
        <a:bodyPr/>
        <a:lstStyle/>
        <a:p>
          <a:endParaRPr lang="en-US"/>
        </a:p>
      </dgm:t>
    </dgm:pt>
    <dgm:pt modelId="{51204208-D851-4085-8D0E-FF7E49900654}">
      <dgm:prSet phldrT="[Text]"/>
      <dgm:spPr/>
      <dgm:t>
        <a:bodyPr/>
        <a:lstStyle/>
        <a:p>
          <a:r>
            <a:rPr lang="en-US" dirty="0" smtClean="0"/>
            <a:t>Tithes and Offerings</a:t>
          </a:r>
          <a:endParaRPr lang="en-US" dirty="0"/>
        </a:p>
      </dgm:t>
    </dgm:pt>
    <dgm:pt modelId="{67C8364D-6648-4D99-97EA-F1F6CDD9EA8E}" type="parTrans" cxnId="{DED4C6E2-BE15-4862-AF19-35F25241D8D9}">
      <dgm:prSet/>
      <dgm:spPr/>
      <dgm:t>
        <a:bodyPr/>
        <a:lstStyle/>
        <a:p>
          <a:endParaRPr lang="en-US"/>
        </a:p>
      </dgm:t>
    </dgm:pt>
    <dgm:pt modelId="{6E5230E7-36EB-4A70-B516-9D7824BD6836}" type="sibTrans" cxnId="{DED4C6E2-BE15-4862-AF19-35F25241D8D9}">
      <dgm:prSet/>
      <dgm:spPr/>
      <dgm:t>
        <a:bodyPr/>
        <a:lstStyle/>
        <a:p>
          <a:endParaRPr lang="en-US"/>
        </a:p>
      </dgm:t>
    </dgm:pt>
    <dgm:pt modelId="{ACBDD933-25CC-4E39-A078-E6642C53F3B4}" type="pres">
      <dgm:prSet presAssocID="{FC46B906-32E9-4F9F-B1E5-4268B542D49A}" presName="Name0" presStyleCnt="0">
        <dgm:presLayoutVars>
          <dgm:chMax val="7"/>
          <dgm:chPref val="7"/>
          <dgm:dir/>
        </dgm:presLayoutVars>
      </dgm:prSet>
      <dgm:spPr/>
      <dgm:t>
        <a:bodyPr/>
        <a:lstStyle/>
        <a:p>
          <a:endParaRPr lang="en-US"/>
        </a:p>
      </dgm:t>
    </dgm:pt>
    <dgm:pt modelId="{1F36B839-B883-43F4-825C-5ABB972674B4}" type="pres">
      <dgm:prSet presAssocID="{FC46B906-32E9-4F9F-B1E5-4268B542D49A}" presName="Name1" presStyleCnt="0"/>
      <dgm:spPr/>
    </dgm:pt>
    <dgm:pt modelId="{CDBAD582-E850-453D-9257-ED9E9929F4C0}" type="pres">
      <dgm:prSet presAssocID="{FC46B906-32E9-4F9F-B1E5-4268B542D49A}" presName="cycle" presStyleCnt="0"/>
      <dgm:spPr/>
    </dgm:pt>
    <dgm:pt modelId="{6C9272C4-3B86-4FFF-816B-C9914B6CD023}" type="pres">
      <dgm:prSet presAssocID="{FC46B906-32E9-4F9F-B1E5-4268B542D49A}" presName="srcNode" presStyleLbl="node1" presStyleIdx="0" presStyleCnt="7"/>
      <dgm:spPr/>
    </dgm:pt>
    <dgm:pt modelId="{F99193D4-C9A0-4714-95A1-0A38E0371E56}" type="pres">
      <dgm:prSet presAssocID="{FC46B906-32E9-4F9F-B1E5-4268B542D49A}" presName="conn" presStyleLbl="parChTrans1D2" presStyleIdx="0" presStyleCnt="1"/>
      <dgm:spPr/>
      <dgm:t>
        <a:bodyPr/>
        <a:lstStyle/>
        <a:p>
          <a:endParaRPr lang="en-US"/>
        </a:p>
      </dgm:t>
    </dgm:pt>
    <dgm:pt modelId="{C7E69A92-C74E-4B84-93C2-B79EB5912ADB}" type="pres">
      <dgm:prSet presAssocID="{FC46B906-32E9-4F9F-B1E5-4268B542D49A}" presName="extraNode" presStyleLbl="node1" presStyleIdx="0" presStyleCnt="7"/>
      <dgm:spPr/>
    </dgm:pt>
    <dgm:pt modelId="{4481AEA6-B931-422D-83FC-4D6A7E041E1C}" type="pres">
      <dgm:prSet presAssocID="{FC46B906-32E9-4F9F-B1E5-4268B542D49A}" presName="dstNode" presStyleLbl="node1" presStyleIdx="0" presStyleCnt="7"/>
      <dgm:spPr/>
    </dgm:pt>
    <dgm:pt modelId="{5CC56C9F-8069-4BF6-94BF-DB1858499A86}" type="pres">
      <dgm:prSet presAssocID="{97F0298B-9BB3-4BFE-A39D-5B7238D316EB}" presName="text_1" presStyleLbl="node1" presStyleIdx="0" presStyleCnt="7">
        <dgm:presLayoutVars>
          <dgm:bulletEnabled val="1"/>
        </dgm:presLayoutVars>
      </dgm:prSet>
      <dgm:spPr/>
      <dgm:t>
        <a:bodyPr/>
        <a:lstStyle/>
        <a:p>
          <a:endParaRPr lang="en-US"/>
        </a:p>
      </dgm:t>
    </dgm:pt>
    <dgm:pt modelId="{CC31EBBC-0C25-4CDC-B463-7DE32FFB5DA7}" type="pres">
      <dgm:prSet presAssocID="{97F0298B-9BB3-4BFE-A39D-5B7238D316EB}" presName="accent_1" presStyleCnt="0"/>
      <dgm:spPr/>
    </dgm:pt>
    <dgm:pt modelId="{ACA393EC-DAD1-44F8-9EC4-5F11B936B0BD}" type="pres">
      <dgm:prSet presAssocID="{97F0298B-9BB3-4BFE-A39D-5B7238D316EB}" presName="accentRepeatNode" presStyleLbl="solidFgAcc1" presStyleIdx="0" presStyleCnt="7"/>
      <dgm:spPr/>
    </dgm:pt>
    <dgm:pt modelId="{F36D42E5-FAA2-4A6F-907E-28B7D62D54F2}" type="pres">
      <dgm:prSet presAssocID="{CAFD97B3-FAC1-4BAF-8EB6-3262B64850B3}" presName="text_2" presStyleLbl="node1" presStyleIdx="1" presStyleCnt="7">
        <dgm:presLayoutVars>
          <dgm:bulletEnabled val="1"/>
        </dgm:presLayoutVars>
      </dgm:prSet>
      <dgm:spPr/>
      <dgm:t>
        <a:bodyPr/>
        <a:lstStyle/>
        <a:p>
          <a:endParaRPr lang="en-US"/>
        </a:p>
      </dgm:t>
    </dgm:pt>
    <dgm:pt modelId="{39EC63A3-C769-4221-9839-23664B5FEB16}" type="pres">
      <dgm:prSet presAssocID="{CAFD97B3-FAC1-4BAF-8EB6-3262B64850B3}" presName="accent_2" presStyleCnt="0"/>
      <dgm:spPr/>
    </dgm:pt>
    <dgm:pt modelId="{3AD1AC5F-B87F-40DA-B621-555652BE3242}" type="pres">
      <dgm:prSet presAssocID="{CAFD97B3-FAC1-4BAF-8EB6-3262B64850B3}" presName="accentRepeatNode" presStyleLbl="solidFgAcc1" presStyleIdx="1" presStyleCnt="7"/>
      <dgm:spPr/>
    </dgm:pt>
    <dgm:pt modelId="{09FD1432-A9FC-469F-9794-E05D17B944DF}" type="pres">
      <dgm:prSet presAssocID="{9783830F-85D1-46A5-9DB5-671D105DA071}" presName="text_3" presStyleLbl="node1" presStyleIdx="2" presStyleCnt="7">
        <dgm:presLayoutVars>
          <dgm:bulletEnabled val="1"/>
        </dgm:presLayoutVars>
      </dgm:prSet>
      <dgm:spPr/>
      <dgm:t>
        <a:bodyPr/>
        <a:lstStyle/>
        <a:p>
          <a:endParaRPr lang="en-US"/>
        </a:p>
      </dgm:t>
    </dgm:pt>
    <dgm:pt modelId="{B52C465C-58A9-4F7B-8C7C-7BD3427E6D93}" type="pres">
      <dgm:prSet presAssocID="{9783830F-85D1-46A5-9DB5-671D105DA071}" presName="accent_3" presStyleCnt="0"/>
      <dgm:spPr/>
    </dgm:pt>
    <dgm:pt modelId="{0650202B-E5D1-4F12-9D4C-EBF04582DB3E}" type="pres">
      <dgm:prSet presAssocID="{9783830F-85D1-46A5-9DB5-671D105DA071}" presName="accentRepeatNode" presStyleLbl="solidFgAcc1" presStyleIdx="2" presStyleCnt="7"/>
      <dgm:spPr/>
    </dgm:pt>
    <dgm:pt modelId="{7858349E-E5AC-4F75-9C4C-5C268A96A7AF}" type="pres">
      <dgm:prSet presAssocID="{AF1CB5D1-C57B-45CD-8AF2-411A5AD2B1EC}" presName="text_4" presStyleLbl="node1" presStyleIdx="3" presStyleCnt="7">
        <dgm:presLayoutVars>
          <dgm:bulletEnabled val="1"/>
        </dgm:presLayoutVars>
      </dgm:prSet>
      <dgm:spPr/>
      <dgm:t>
        <a:bodyPr/>
        <a:lstStyle/>
        <a:p>
          <a:endParaRPr lang="en-US"/>
        </a:p>
      </dgm:t>
    </dgm:pt>
    <dgm:pt modelId="{40D85D94-2A40-46ED-8682-505F89F54F52}" type="pres">
      <dgm:prSet presAssocID="{AF1CB5D1-C57B-45CD-8AF2-411A5AD2B1EC}" presName="accent_4" presStyleCnt="0"/>
      <dgm:spPr/>
    </dgm:pt>
    <dgm:pt modelId="{342F30B7-8B45-4ACB-B500-506DD4470C50}" type="pres">
      <dgm:prSet presAssocID="{AF1CB5D1-C57B-45CD-8AF2-411A5AD2B1EC}" presName="accentRepeatNode" presStyleLbl="solidFgAcc1" presStyleIdx="3" presStyleCnt="7"/>
      <dgm:spPr/>
    </dgm:pt>
    <dgm:pt modelId="{F0FD0421-5A00-422C-994D-632BEFA2DD18}" type="pres">
      <dgm:prSet presAssocID="{EE6DB86F-8E8B-4D16-A353-0043FF0AA0F0}" presName="text_5" presStyleLbl="node1" presStyleIdx="4" presStyleCnt="7">
        <dgm:presLayoutVars>
          <dgm:bulletEnabled val="1"/>
        </dgm:presLayoutVars>
      </dgm:prSet>
      <dgm:spPr/>
      <dgm:t>
        <a:bodyPr/>
        <a:lstStyle/>
        <a:p>
          <a:endParaRPr lang="en-US"/>
        </a:p>
      </dgm:t>
    </dgm:pt>
    <dgm:pt modelId="{F7CFB23D-7439-4A4F-956A-5C6500188928}" type="pres">
      <dgm:prSet presAssocID="{EE6DB86F-8E8B-4D16-A353-0043FF0AA0F0}" presName="accent_5" presStyleCnt="0"/>
      <dgm:spPr/>
    </dgm:pt>
    <dgm:pt modelId="{1B27BA30-BA60-4BF3-B1F5-CBC75B215369}" type="pres">
      <dgm:prSet presAssocID="{EE6DB86F-8E8B-4D16-A353-0043FF0AA0F0}" presName="accentRepeatNode" presStyleLbl="solidFgAcc1" presStyleIdx="4" presStyleCnt="7"/>
      <dgm:spPr/>
    </dgm:pt>
    <dgm:pt modelId="{81012F02-CA2D-423F-A2B9-76AE727D0C07}" type="pres">
      <dgm:prSet presAssocID="{D25FB0EC-EC09-418E-A8FA-35CCC3C217F7}" presName="text_6" presStyleLbl="node1" presStyleIdx="5" presStyleCnt="7">
        <dgm:presLayoutVars>
          <dgm:bulletEnabled val="1"/>
        </dgm:presLayoutVars>
      </dgm:prSet>
      <dgm:spPr/>
      <dgm:t>
        <a:bodyPr/>
        <a:lstStyle/>
        <a:p>
          <a:endParaRPr lang="en-US"/>
        </a:p>
      </dgm:t>
    </dgm:pt>
    <dgm:pt modelId="{E417D981-76BF-4C5E-B73B-1FBBC084ADB7}" type="pres">
      <dgm:prSet presAssocID="{D25FB0EC-EC09-418E-A8FA-35CCC3C217F7}" presName="accent_6" presStyleCnt="0"/>
      <dgm:spPr/>
    </dgm:pt>
    <dgm:pt modelId="{9590D019-7E6B-46AB-B435-13B8FC9D1CF6}" type="pres">
      <dgm:prSet presAssocID="{D25FB0EC-EC09-418E-A8FA-35CCC3C217F7}" presName="accentRepeatNode" presStyleLbl="solidFgAcc1" presStyleIdx="5" presStyleCnt="7"/>
      <dgm:spPr/>
    </dgm:pt>
    <dgm:pt modelId="{0170CA7D-38AE-402E-B47D-2D9E3C1F2B11}" type="pres">
      <dgm:prSet presAssocID="{51204208-D851-4085-8D0E-FF7E49900654}" presName="text_7" presStyleLbl="node1" presStyleIdx="6" presStyleCnt="7">
        <dgm:presLayoutVars>
          <dgm:bulletEnabled val="1"/>
        </dgm:presLayoutVars>
      </dgm:prSet>
      <dgm:spPr/>
      <dgm:t>
        <a:bodyPr/>
        <a:lstStyle/>
        <a:p>
          <a:endParaRPr lang="en-US"/>
        </a:p>
      </dgm:t>
    </dgm:pt>
    <dgm:pt modelId="{677488C8-1462-4724-A15E-9CF26F03752C}" type="pres">
      <dgm:prSet presAssocID="{51204208-D851-4085-8D0E-FF7E49900654}" presName="accent_7" presStyleCnt="0"/>
      <dgm:spPr/>
    </dgm:pt>
    <dgm:pt modelId="{8A374ECF-E441-458F-8A9F-10B2C02369EE}" type="pres">
      <dgm:prSet presAssocID="{51204208-D851-4085-8D0E-FF7E49900654}" presName="accentRepeatNode" presStyleLbl="solidFgAcc1" presStyleIdx="6" presStyleCnt="7"/>
      <dgm:spPr/>
    </dgm:pt>
  </dgm:ptLst>
  <dgm:cxnLst>
    <dgm:cxn modelId="{EBF3EA50-0DAE-4098-A975-FBA5C40FFCF3}" type="presOf" srcId="{EE6DB86F-8E8B-4D16-A353-0043FF0AA0F0}" destId="{F0FD0421-5A00-422C-994D-632BEFA2DD18}" srcOrd="0" destOrd="0" presId="urn:microsoft.com/office/officeart/2008/layout/VerticalCurvedList"/>
    <dgm:cxn modelId="{595043FC-50DC-4474-BCA7-AB2E927794F0}" type="presOf" srcId="{D25FB0EC-EC09-418E-A8FA-35CCC3C217F7}" destId="{81012F02-CA2D-423F-A2B9-76AE727D0C07}" srcOrd="0" destOrd="0" presId="urn:microsoft.com/office/officeart/2008/layout/VerticalCurvedList"/>
    <dgm:cxn modelId="{EFEDDEA6-0B8A-403B-BDBB-6B434AD0C728}" srcId="{FC46B906-32E9-4F9F-B1E5-4268B542D49A}" destId="{AF1CB5D1-C57B-45CD-8AF2-411A5AD2B1EC}" srcOrd="3" destOrd="0" parTransId="{086BFCE3-A898-4481-B40F-350FB9F15EAD}" sibTransId="{B73B30AC-99D2-449E-AF2A-45B75604F54C}"/>
    <dgm:cxn modelId="{B9B135BF-345C-41C4-B150-2336377EE628}" type="presOf" srcId="{D8A9AA0A-CD6E-4F5E-B45B-413CB2939608}" destId="{F99193D4-C9A0-4714-95A1-0A38E0371E56}" srcOrd="0" destOrd="0" presId="urn:microsoft.com/office/officeart/2008/layout/VerticalCurvedList"/>
    <dgm:cxn modelId="{AFC6F97B-0387-4662-ACF9-1F106EEE85DD}" srcId="{FC46B906-32E9-4F9F-B1E5-4268B542D49A}" destId="{EE6DB86F-8E8B-4D16-A353-0043FF0AA0F0}" srcOrd="4" destOrd="0" parTransId="{02D9655F-01FC-4C05-808C-6EF7D4DB9886}" sibTransId="{00D4C75E-5A87-416C-B530-FF34D4034A0E}"/>
    <dgm:cxn modelId="{CCA851FE-5136-4342-A9B5-F1E4F1587A42}" type="presOf" srcId="{CAFD97B3-FAC1-4BAF-8EB6-3262B64850B3}" destId="{F36D42E5-FAA2-4A6F-907E-28B7D62D54F2}" srcOrd="0" destOrd="0" presId="urn:microsoft.com/office/officeart/2008/layout/VerticalCurvedList"/>
    <dgm:cxn modelId="{085D9771-B4D9-460D-B62E-FED2C1495339}" srcId="{FC46B906-32E9-4F9F-B1E5-4268B542D49A}" destId="{CAFD97B3-FAC1-4BAF-8EB6-3262B64850B3}" srcOrd="1" destOrd="0" parTransId="{0AB738C7-D3CF-42C0-99E4-1EB08BD551C5}" sibTransId="{7B4107D3-800F-4D19-8862-899074E24611}"/>
    <dgm:cxn modelId="{52D28432-6EAD-4CCB-98B0-5E690BFB2776}" srcId="{FC46B906-32E9-4F9F-B1E5-4268B542D49A}" destId="{9783830F-85D1-46A5-9DB5-671D105DA071}" srcOrd="2" destOrd="0" parTransId="{12841007-0172-4E7B-90DC-8825C577AA97}" sibTransId="{2FAAD4E2-6940-4044-8DB9-245F7A7196AC}"/>
    <dgm:cxn modelId="{280683D3-3D96-4E4B-A90C-BABB8E5DA4AD}" type="presOf" srcId="{51204208-D851-4085-8D0E-FF7E49900654}" destId="{0170CA7D-38AE-402E-B47D-2D9E3C1F2B11}" srcOrd="0" destOrd="0" presId="urn:microsoft.com/office/officeart/2008/layout/VerticalCurvedList"/>
    <dgm:cxn modelId="{C4BE9D69-505C-4A0E-9E82-F48A10A132C6}" type="presOf" srcId="{9783830F-85D1-46A5-9DB5-671D105DA071}" destId="{09FD1432-A9FC-469F-9794-E05D17B944DF}" srcOrd="0" destOrd="0" presId="urn:microsoft.com/office/officeart/2008/layout/VerticalCurvedList"/>
    <dgm:cxn modelId="{DCFA8B3D-11A9-45A1-9B37-3C8F0E81372E}" type="presOf" srcId="{AF1CB5D1-C57B-45CD-8AF2-411A5AD2B1EC}" destId="{7858349E-E5AC-4F75-9C4C-5C268A96A7AF}" srcOrd="0" destOrd="0" presId="urn:microsoft.com/office/officeart/2008/layout/VerticalCurvedList"/>
    <dgm:cxn modelId="{2CD54FFF-4191-4EDE-8A41-5915A0C36AC7}" srcId="{FC46B906-32E9-4F9F-B1E5-4268B542D49A}" destId="{D25FB0EC-EC09-418E-A8FA-35CCC3C217F7}" srcOrd="5" destOrd="0" parTransId="{EF5B4091-132E-48CE-A9B0-5F50992B8CBD}" sibTransId="{17A60B43-CBA3-4F56-8F81-7FE2C635B5D3}"/>
    <dgm:cxn modelId="{9C22517C-A567-4032-88A1-0798334864A1}" type="presOf" srcId="{FC46B906-32E9-4F9F-B1E5-4268B542D49A}" destId="{ACBDD933-25CC-4E39-A078-E6642C53F3B4}" srcOrd="0" destOrd="0" presId="urn:microsoft.com/office/officeart/2008/layout/VerticalCurvedList"/>
    <dgm:cxn modelId="{908678FD-D74F-4621-9CE8-444C23C8746C}" type="presOf" srcId="{97F0298B-9BB3-4BFE-A39D-5B7238D316EB}" destId="{5CC56C9F-8069-4BF6-94BF-DB1858499A86}" srcOrd="0" destOrd="0" presId="urn:microsoft.com/office/officeart/2008/layout/VerticalCurvedList"/>
    <dgm:cxn modelId="{47A4FB84-F7BD-4954-A3D6-6895F58BBF1D}" srcId="{FC46B906-32E9-4F9F-B1E5-4268B542D49A}" destId="{97F0298B-9BB3-4BFE-A39D-5B7238D316EB}" srcOrd="0" destOrd="0" parTransId="{4C5E52EB-B11E-4A9E-9E67-C331A427E579}" sibTransId="{D8A9AA0A-CD6E-4F5E-B45B-413CB2939608}"/>
    <dgm:cxn modelId="{DED4C6E2-BE15-4862-AF19-35F25241D8D9}" srcId="{FC46B906-32E9-4F9F-B1E5-4268B542D49A}" destId="{51204208-D851-4085-8D0E-FF7E49900654}" srcOrd="6" destOrd="0" parTransId="{67C8364D-6648-4D99-97EA-F1F6CDD9EA8E}" sibTransId="{6E5230E7-36EB-4A70-B516-9D7824BD6836}"/>
    <dgm:cxn modelId="{15090564-31C0-4BAA-B80B-56F4A9A56175}" type="presParOf" srcId="{ACBDD933-25CC-4E39-A078-E6642C53F3B4}" destId="{1F36B839-B883-43F4-825C-5ABB972674B4}" srcOrd="0" destOrd="0" presId="urn:microsoft.com/office/officeart/2008/layout/VerticalCurvedList"/>
    <dgm:cxn modelId="{E187FB3C-BE09-4A90-BA8F-82D151F4625C}" type="presParOf" srcId="{1F36B839-B883-43F4-825C-5ABB972674B4}" destId="{CDBAD582-E850-453D-9257-ED9E9929F4C0}" srcOrd="0" destOrd="0" presId="urn:microsoft.com/office/officeart/2008/layout/VerticalCurvedList"/>
    <dgm:cxn modelId="{D40E4628-977A-4BB6-9BA9-2DCF78D7F1EC}" type="presParOf" srcId="{CDBAD582-E850-453D-9257-ED9E9929F4C0}" destId="{6C9272C4-3B86-4FFF-816B-C9914B6CD023}" srcOrd="0" destOrd="0" presId="urn:microsoft.com/office/officeart/2008/layout/VerticalCurvedList"/>
    <dgm:cxn modelId="{B5405BEA-E8B0-465B-BCBC-7BA7CE342372}" type="presParOf" srcId="{CDBAD582-E850-453D-9257-ED9E9929F4C0}" destId="{F99193D4-C9A0-4714-95A1-0A38E0371E56}" srcOrd="1" destOrd="0" presId="urn:microsoft.com/office/officeart/2008/layout/VerticalCurvedList"/>
    <dgm:cxn modelId="{279C15A8-D83B-4B22-998F-F41E60BDC69B}" type="presParOf" srcId="{CDBAD582-E850-453D-9257-ED9E9929F4C0}" destId="{C7E69A92-C74E-4B84-93C2-B79EB5912ADB}" srcOrd="2" destOrd="0" presId="urn:microsoft.com/office/officeart/2008/layout/VerticalCurvedList"/>
    <dgm:cxn modelId="{3C321ADB-CE02-400B-8C33-627BD1D9018C}" type="presParOf" srcId="{CDBAD582-E850-453D-9257-ED9E9929F4C0}" destId="{4481AEA6-B931-422D-83FC-4D6A7E041E1C}" srcOrd="3" destOrd="0" presId="urn:microsoft.com/office/officeart/2008/layout/VerticalCurvedList"/>
    <dgm:cxn modelId="{6BDF0094-06BB-4EFA-BC15-C1AC080542AA}" type="presParOf" srcId="{1F36B839-B883-43F4-825C-5ABB972674B4}" destId="{5CC56C9F-8069-4BF6-94BF-DB1858499A86}" srcOrd="1" destOrd="0" presId="urn:microsoft.com/office/officeart/2008/layout/VerticalCurvedList"/>
    <dgm:cxn modelId="{2EC1CFFF-A4F4-493A-93E4-070FA4557460}" type="presParOf" srcId="{1F36B839-B883-43F4-825C-5ABB972674B4}" destId="{CC31EBBC-0C25-4CDC-B463-7DE32FFB5DA7}" srcOrd="2" destOrd="0" presId="urn:microsoft.com/office/officeart/2008/layout/VerticalCurvedList"/>
    <dgm:cxn modelId="{A9737BE1-1340-4678-B73B-34A304D8CB83}" type="presParOf" srcId="{CC31EBBC-0C25-4CDC-B463-7DE32FFB5DA7}" destId="{ACA393EC-DAD1-44F8-9EC4-5F11B936B0BD}" srcOrd="0" destOrd="0" presId="urn:microsoft.com/office/officeart/2008/layout/VerticalCurvedList"/>
    <dgm:cxn modelId="{EEF01312-CC18-40D0-A54C-AC29F589CFFA}" type="presParOf" srcId="{1F36B839-B883-43F4-825C-5ABB972674B4}" destId="{F36D42E5-FAA2-4A6F-907E-28B7D62D54F2}" srcOrd="3" destOrd="0" presId="urn:microsoft.com/office/officeart/2008/layout/VerticalCurvedList"/>
    <dgm:cxn modelId="{418B659B-574E-4ED0-8064-458E44562856}" type="presParOf" srcId="{1F36B839-B883-43F4-825C-5ABB972674B4}" destId="{39EC63A3-C769-4221-9839-23664B5FEB16}" srcOrd="4" destOrd="0" presId="urn:microsoft.com/office/officeart/2008/layout/VerticalCurvedList"/>
    <dgm:cxn modelId="{E085E50A-25C7-446F-9157-F34688206326}" type="presParOf" srcId="{39EC63A3-C769-4221-9839-23664B5FEB16}" destId="{3AD1AC5F-B87F-40DA-B621-555652BE3242}" srcOrd="0" destOrd="0" presId="urn:microsoft.com/office/officeart/2008/layout/VerticalCurvedList"/>
    <dgm:cxn modelId="{0AC66E3F-29B7-4C1B-84D3-2C2933F573FA}" type="presParOf" srcId="{1F36B839-B883-43F4-825C-5ABB972674B4}" destId="{09FD1432-A9FC-469F-9794-E05D17B944DF}" srcOrd="5" destOrd="0" presId="urn:microsoft.com/office/officeart/2008/layout/VerticalCurvedList"/>
    <dgm:cxn modelId="{EA9B4639-E3A2-4C67-91C4-7351BBAD4A60}" type="presParOf" srcId="{1F36B839-B883-43F4-825C-5ABB972674B4}" destId="{B52C465C-58A9-4F7B-8C7C-7BD3427E6D93}" srcOrd="6" destOrd="0" presId="urn:microsoft.com/office/officeart/2008/layout/VerticalCurvedList"/>
    <dgm:cxn modelId="{209E9C90-5C5F-43D8-8488-F357CD192FE6}" type="presParOf" srcId="{B52C465C-58A9-4F7B-8C7C-7BD3427E6D93}" destId="{0650202B-E5D1-4F12-9D4C-EBF04582DB3E}" srcOrd="0" destOrd="0" presId="urn:microsoft.com/office/officeart/2008/layout/VerticalCurvedList"/>
    <dgm:cxn modelId="{301C603A-C8A0-41A5-868A-E88EEF91244A}" type="presParOf" srcId="{1F36B839-B883-43F4-825C-5ABB972674B4}" destId="{7858349E-E5AC-4F75-9C4C-5C268A96A7AF}" srcOrd="7" destOrd="0" presId="urn:microsoft.com/office/officeart/2008/layout/VerticalCurvedList"/>
    <dgm:cxn modelId="{CFD97A37-B78F-4DBF-8589-EDCA3889C628}" type="presParOf" srcId="{1F36B839-B883-43F4-825C-5ABB972674B4}" destId="{40D85D94-2A40-46ED-8682-505F89F54F52}" srcOrd="8" destOrd="0" presId="urn:microsoft.com/office/officeart/2008/layout/VerticalCurvedList"/>
    <dgm:cxn modelId="{33D0813E-C60E-4D85-8B3A-78CF77FA6E16}" type="presParOf" srcId="{40D85D94-2A40-46ED-8682-505F89F54F52}" destId="{342F30B7-8B45-4ACB-B500-506DD4470C50}" srcOrd="0" destOrd="0" presId="urn:microsoft.com/office/officeart/2008/layout/VerticalCurvedList"/>
    <dgm:cxn modelId="{21809A97-CD7A-4EE7-860F-0E1F55EAA656}" type="presParOf" srcId="{1F36B839-B883-43F4-825C-5ABB972674B4}" destId="{F0FD0421-5A00-422C-994D-632BEFA2DD18}" srcOrd="9" destOrd="0" presId="urn:microsoft.com/office/officeart/2008/layout/VerticalCurvedList"/>
    <dgm:cxn modelId="{324573B3-5F9C-48FD-996C-1527AB8B71E1}" type="presParOf" srcId="{1F36B839-B883-43F4-825C-5ABB972674B4}" destId="{F7CFB23D-7439-4A4F-956A-5C6500188928}" srcOrd="10" destOrd="0" presId="urn:microsoft.com/office/officeart/2008/layout/VerticalCurvedList"/>
    <dgm:cxn modelId="{233061AE-16A8-41E0-9F44-E4CDB117EA46}" type="presParOf" srcId="{F7CFB23D-7439-4A4F-956A-5C6500188928}" destId="{1B27BA30-BA60-4BF3-B1F5-CBC75B215369}" srcOrd="0" destOrd="0" presId="urn:microsoft.com/office/officeart/2008/layout/VerticalCurvedList"/>
    <dgm:cxn modelId="{C5F9E3EF-F899-47D5-B57D-E8824499E4BF}" type="presParOf" srcId="{1F36B839-B883-43F4-825C-5ABB972674B4}" destId="{81012F02-CA2D-423F-A2B9-76AE727D0C07}" srcOrd="11" destOrd="0" presId="urn:microsoft.com/office/officeart/2008/layout/VerticalCurvedList"/>
    <dgm:cxn modelId="{ED97D73D-6206-4636-A93B-372DEEB04919}" type="presParOf" srcId="{1F36B839-B883-43F4-825C-5ABB972674B4}" destId="{E417D981-76BF-4C5E-B73B-1FBBC084ADB7}" srcOrd="12" destOrd="0" presId="urn:microsoft.com/office/officeart/2008/layout/VerticalCurvedList"/>
    <dgm:cxn modelId="{1E61F717-4C29-4F18-B97B-D2BEF9F51273}" type="presParOf" srcId="{E417D981-76BF-4C5E-B73B-1FBBC084ADB7}" destId="{9590D019-7E6B-46AB-B435-13B8FC9D1CF6}" srcOrd="0" destOrd="0" presId="urn:microsoft.com/office/officeart/2008/layout/VerticalCurvedList"/>
    <dgm:cxn modelId="{EC1C9EB0-A0F4-4944-9807-259867CE5EE6}" type="presParOf" srcId="{1F36B839-B883-43F4-825C-5ABB972674B4}" destId="{0170CA7D-38AE-402E-B47D-2D9E3C1F2B11}" srcOrd="13" destOrd="0" presId="urn:microsoft.com/office/officeart/2008/layout/VerticalCurvedList"/>
    <dgm:cxn modelId="{D11DA252-8AEF-4963-91BF-BD1935AB31AA}" type="presParOf" srcId="{1F36B839-B883-43F4-825C-5ABB972674B4}" destId="{677488C8-1462-4724-A15E-9CF26F03752C}" srcOrd="14" destOrd="0" presId="urn:microsoft.com/office/officeart/2008/layout/VerticalCurvedList"/>
    <dgm:cxn modelId="{BF62FE0A-16A0-4323-B462-0F832199869F}" type="presParOf" srcId="{677488C8-1462-4724-A15E-9CF26F03752C}" destId="{8A374ECF-E441-458F-8A9F-10B2C02369EE}"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7BF0C5-D251-47BB-86C3-AAF09C6EA1E6}" type="doc">
      <dgm:prSet loTypeId="urn:microsoft.com/office/officeart/2008/layout/HorizontalMultiLevelHierarchy" loCatId="hierarchy" qsTypeId="urn:microsoft.com/office/officeart/2005/8/quickstyle/simple1" qsCatId="simple" csTypeId="urn:microsoft.com/office/officeart/2005/8/colors/accent1_4" csCatId="accent1" phldr="1"/>
      <dgm:spPr/>
      <dgm:t>
        <a:bodyPr/>
        <a:lstStyle/>
        <a:p>
          <a:endParaRPr lang="en-US"/>
        </a:p>
      </dgm:t>
    </dgm:pt>
    <dgm:pt modelId="{9DFB8401-87ED-4FD1-A7A3-403781C245E4}">
      <dgm:prSet phldrT="[Text]"/>
      <dgm:spPr/>
      <dgm:t>
        <a:bodyPr/>
        <a:lstStyle/>
        <a:p>
          <a:r>
            <a:rPr lang="en-US" dirty="0" smtClean="0"/>
            <a:t>Used by</a:t>
          </a:r>
          <a:endParaRPr lang="en-US" dirty="0"/>
        </a:p>
      </dgm:t>
    </dgm:pt>
    <dgm:pt modelId="{FFA49D14-B4D2-4295-84CC-258746214A78}" type="parTrans" cxnId="{40044214-1B81-49B1-A3F1-3EB7B3D37C01}">
      <dgm:prSet/>
      <dgm:spPr/>
      <dgm:t>
        <a:bodyPr/>
        <a:lstStyle/>
        <a:p>
          <a:endParaRPr lang="en-US"/>
        </a:p>
      </dgm:t>
    </dgm:pt>
    <dgm:pt modelId="{AF45EEEF-D689-4133-A4ED-6BE1690987B9}" type="sibTrans" cxnId="{40044214-1B81-49B1-A3F1-3EB7B3D37C01}">
      <dgm:prSet/>
      <dgm:spPr/>
      <dgm:t>
        <a:bodyPr/>
        <a:lstStyle/>
        <a:p>
          <a:endParaRPr lang="en-US"/>
        </a:p>
      </dgm:t>
    </dgm:pt>
    <dgm:pt modelId="{B3D4D961-FD41-4128-8775-B780D92185E9}">
      <dgm:prSet phldrT="[Text]"/>
      <dgm:spPr/>
      <dgm:t>
        <a:bodyPr/>
        <a:lstStyle/>
        <a:p>
          <a:r>
            <a:rPr lang="en-US" dirty="0" smtClean="0"/>
            <a:t>Adventist Church Management System</a:t>
          </a:r>
          <a:endParaRPr lang="en-US" dirty="0"/>
        </a:p>
      </dgm:t>
    </dgm:pt>
    <dgm:pt modelId="{46BC1B0F-3450-4AF6-88BC-4125E6BB6AE8}" type="parTrans" cxnId="{9A39F2D1-5FC4-4A21-B761-6610F0AD5E8B}">
      <dgm:prSet/>
      <dgm:spPr/>
      <dgm:t>
        <a:bodyPr/>
        <a:lstStyle/>
        <a:p>
          <a:endParaRPr lang="en-US"/>
        </a:p>
      </dgm:t>
    </dgm:pt>
    <dgm:pt modelId="{208CBB42-92FB-46DC-9595-C72B62381E37}" type="sibTrans" cxnId="{9A39F2D1-5FC4-4A21-B761-6610F0AD5E8B}">
      <dgm:prSet/>
      <dgm:spPr/>
      <dgm:t>
        <a:bodyPr/>
        <a:lstStyle/>
        <a:p>
          <a:endParaRPr lang="en-US"/>
        </a:p>
      </dgm:t>
    </dgm:pt>
    <dgm:pt modelId="{3822F1DC-3075-45DB-B213-0F8C25DBFAD4}">
      <dgm:prSet phldrT="[Text]"/>
      <dgm:spPr/>
      <dgm:t>
        <a:bodyPr/>
        <a:lstStyle/>
        <a:p>
          <a:r>
            <a:rPr lang="en-US" dirty="0" smtClean="0"/>
            <a:t>Education</a:t>
          </a:r>
          <a:endParaRPr lang="en-US" dirty="0"/>
        </a:p>
      </dgm:t>
    </dgm:pt>
    <dgm:pt modelId="{05372C72-828D-46A4-A377-8A402719DF8E}" type="parTrans" cxnId="{2C6BD71F-8FF3-4917-80B0-59EDA86F4BF5}">
      <dgm:prSet/>
      <dgm:spPr/>
      <dgm:t>
        <a:bodyPr/>
        <a:lstStyle/>
        <a:p>
          <a:endParaRPr lang="en-US"/>
        </a:p>
      </dgm:t>
    </dgm:pt>
    <dgm:pt modelId="{1737F1EB-AD12-4132-9787-BE899401F788}" type="sibTrans" cxnId="{2C6BD71F-8FF3-4917-80B0-59EDA86F4BF5}">
      <dgm:prSet/>
      <dgm:spPr/>
      <dgm:t>
        <a:bodyPr/>
        <a:lstStyle/>
        <a:p>
          <a:endParaRPr lang="en-US"/>
        </a:p>
      </dgm:t>
    </dgm:pt>
    <dgm:pt modelId="{1AB1A3D7-F3F0-4B25-AE29-9E32B6CA53C2}">
      <dgm:prSet phldrT="[Text]"/>
      <dgm:spPr/>
      <dgm:t>
        <a:bodyPr/>
        <a:lstStyle/>
        <a:p>
          <a:r>
            <a:rPr lang="en-US" dirty="0" err="1" smtClean="0"/>
            <a:t>MyReport</a:t>
          </a:r>
          <a:endParaRPr lang="en-US" dirty="0" smtClean="0"/>
        </a:p>
      </dgm:t>
    </dgm:pt>
    <dgm:pt modelId="{4B42BD85-8FC5-4E7F-9577-7D8CA262E4A0}" type="parTrans" cxnId="{B3644362-0551-4633-A6EE-96561485CEAD}">
      <dgm:prSet/>
      <dgm:spPr/>
      <dgm:t>
        <a:bodyPr/>
        <a:lstStyle/>
        <a:p>
          <a:endParaRPr lang="en-US"/>
        </a:p>
      </dgm:t>
    </dgm:pt>
    <dgm:pt modelId="{1DAF9132-7BF0-47BC-BDA8-D8845CF83BE9}" type="sibTrans" cxnId="{B3644362-0551-4633-A6EE-96561485CEAD}">
      <dgm:prSet/>
      <dgm:spPr/>
      <dgm:t>
        <a:bodyPr/>
        <a:lstStyle/>
        <a:p>
          <a:endParaRPr lang="en-US"/>
        </a:p>
      </dgm:t>
    </dgm:pt>
    <dgm:pt modelId="{6C41B83C-6EFF-43F4-8B7B-8F95AC7C07B1}">
      <dgm:prSet/>
      <dgm:spPr/>
      <dgm:t>
        <a:bodyPr/>
        <a:lstStyle/>
        <a:p>
          <a:r>
            <a:rPr lang="en-US" dirty="0" smtClean="0"/>
            <a:t>Etc. by Italo Osorio</a:t>
          </a:r>
          <a:endParaRPr lang="en-US" dirty="0"/>
        </a:p>
      </dgm:t>
    </dgm:pt>
    <dgm:pt modelId="{D69AC0F2-11DB-4FA1-A827-2CEAF364DFF7}" type="parTrans" cxnId="{7D6DF660-92B5-476D-B1BF-34420B0835BA}">
      <dgm:prSet/>
      <dgm:spPr/>
      <dgm:t>
        <a:bodyPr/>
        <a:lstStyle/>
        <a:p>
          <a:endParaRPr lang="en-US"/>
        </a:p>
      </dgm:t>
    </dgm:pt>
    <dgm:pt modelId="{7EC2B5E6-C5FB-4F9B-9385-AEEB5F3F787C}" type="sibTrans" cxnId="{7D6DF660-92B5-476D-B1BF-34420B0835BA}">
      <dgm:prSet/>
      <dgm:spPr/>
      <dgm:t>
        <a:bodyPr/>
        <a:lstStyle/>
        <a:p>
          <a:endParaRPr lang="en-US"/>
        </a:p>
      </dgm:t>
    </dgm:pt>
    <dgm:pt modelId="{20AFD8C9-6E74-4105-8930-4E3D9CC59C2A}" type="pres">
      <dgm:prSet presAssocID="{397BF0C5-D251-47BB-86C3-AAF09C6EA1E6}" presName="Name0" presStyleCnt="0">
        <dgm:presLayoutVars>
          <dgm:chPref val="1"/>
          <dgm:dir/>
          <dgm:animOne val="branch"/>
          <dgm:animLvl val="lvl"/>
          <dgm:resizeHandles val="exact"/>
        </dgm:presLayoutVars>
      </dgm:prSet>
      <dgm:spPr/>
      <dgm:t>
        <a:bodyPr/>
        <a:lstStyle/>
        <a:p>
          <a:endParaRPr lang="en-US"/>
        </a:p>
      </dgm:t>
    </dgm:pt>
    <dgm:pt modelId="{42BA27A0-618D-4C8A-A62F-EA1FE5EF0908}" type="pres">
      <dgm:prSet presAssocID="{9DFB8401-87ED-4FD1-A7A3-403781C245E4}" presName="root1" presStyleCnt="0"/>
      <dgm:spPr/>
    </dgm:pt>
    <dgm:pt modelId="{BF197AA4-DC3D-41D0-AD61-6092DA6946A7}" type="pres">
      <dgm:prSet presAssocID="{9DFB8401-87ED-4FD1-A7A3-403781C245E4}" presName="LevelOneTextNode" presStyleLbl="node0" presStyleIdx="0" presStyleCnt="1">
        <dgm:presLayoutVars>
          <dgm:chPref val="3"/>
        </dgm:presLayoutVars>
      </dgm:prSet>
      <dgm:spPr/>
      <dgm:t>
        <a:bodyPr/>
        <a:lstStyle/>
        <a:p>
          <a:endParaRPr lang="en-US"/>
        </a:p>
      </dgm:t>
    </dgm:pt>
    <dgm:pt modelId="{DEFF3C6F-441B-4166-9F5C-F8F1653B028C}" type="pres">
      <dgm:prSet presAssocID="{9DFB8401-87ED-4FD1-A7A3-403781C245E4}" presName="level2hierChild" presStyleCnt="0"/>
      <dgm:spPr/>
    </dgm:pt>
    <dgm:pt modelId="{18C3E0CC-73E4-4585-AADD-24C7F3148E2C}" type="pres">
      <dgm:prSet presAssocID="{46BC1B0F-3450-4AF6-88BC-4125E6BB6AE8}" presName="conn2-1" presStyleLbl="parChTrans1D2" presStyleIdx="0" presStyleCnt="4"/>
      <dgm:spPr/>
      <dgm:t>
        <a:bodyPr/>
        <a:lstStyle/>
        <a:p>
          <a:endParaRPr lang="en-US"/>
        </a:p>
      </dgm:t>
    </dgm:pt>
    <dgm:pt modelId="{12C9CE0B-2A84-461E-BDAE-9CE1B51D7AB5}" type="pres">
      <dgm:prSet presAssocID="{46BC1B0F-3450-4AF6-88BC-4125E6BB6AE8}" presName="connTx" presStyleLbl="parChTrans1D2" presStyleIdx="0" presStyleCnt="4"/>
      <dgm:spPr/>
      <dgm:t>
        <a:bodyPr/>
        <a:lstStyle/>
        <a:p>
          <a:endParaRPr lang="en-US"/>
        </a:p>
      </dgm:t>
    </dgm:pt>
    <dgm:pt modelId="{59370D63-9301-4D5F-AAF2-6E79746B74CB}" type="pres">
      <dgm:prSet presAssocID="{B3D4D961-FD41-4128-8775-B780D92185E9}" presName="root2" presStyleCnt="0"/>
      <dgm:spPr/>
    </dgm:pt>
    <dgm:pt modelId="{46EA2B87-024A-47E4-B422-739C564C5582}" type="pres">
      <dgm:prSet presAssocID="{B3D4D961-FD41-4128-8775-B780D92185E9}" presName="LevelTwoTextNode" presStyleLbl="node2" presStyleIdx="0" presStyleCnt="4">
        <dgm:presLayoutVars>
          <dgm:chPref val="3"/>
        </dgm:presLayoutVars>
      </dgm:prSet>
      <dgm:spPr/>
      <dgm:t>
        <a:bodyPr/>
        <a:lstStyle/>
        <a:p>
          <a:endParaRPr lang="en-US"/>
        </a:p>
      </dgm:t>
    </dgm:pt>
    <dgm:pt modelId="{5D913C46-FEFC-42E5-9C55-3C821D1ADFAB}" type="pres">
      <dgm:prSet presAssocID="{B3D4D961-FD41-4128-8775-B780D92185E9}" presName="level3hierChild" presStyleCnt="0"/>
      <dgm:spPr/>
    </dgm:pt>
    <dgm:pt modelId="{33D48DC8-1ABF-47E5-830A-A1BB2987A7FD}" type="pres">
      <dgm:prSet presAssocID="{05372C72-828D-46A4-A377-8A402719DF8E}" presName="conn2-1" presStyleLbl="parChTrans1D2" presStyleIdx="1" presStyleCnt="4"/>
      <dgm:spPr/>
      <dgm:t>
        <a:bodyPr/>
        <a:lstStyle/>
        <a:p>
          <a:endParaRPr lang="en-US"/>
        </a:p>
      </dgm:t>
    </dgm:pt>
    <dgm:pt modelId="{78DEFA4E-0268-41A3-9079-54F0BDC5993D}" type="pres">
      <dgm:prSet presAssocID="{05372C72-828D-46A4-A377-8A402719DF8E}" presName="connTx" presStyleLbl="parChTrans1D2" presStyleIdx="1" presStyleCnt="4"/>
      <dgm:spPr/>
      <dgm:t>
        <a:bodyPr/>
        <a:lstStyle/>
        <a:p>
          <a:endParaRPr lang="en-US"/>
        </a:p>
      </dgm:t>
    </dgm:pt>
    <dgm:pt modelId="{1E2AB9D1-9834-4376-B147-FB78642C7CAD}" type="pres">
      <dgm:prSet presAssocID="{3822F1DC-3075-45DB-B213-0F8C25DBFAD4}" presName="root2" presStyleCnt="0"/>
      <dgm:spPr/>
    </dgm:pt>
    <dgm:pt modelId="{6A3710FC-D45A-4D8C-9F63-295C1E3C9E03}" type="pres">
      <dgm:prSet presAssocID="{3822F1DC-3075-45DB-B213-0F8C25DBFAD4}" presName="LevelTwoTextNode" presStyleLbl="node2" presStyleIdx="1" presStyleCnt="4">
        <dgm:presLayoutVars>
          <dgm:chPref val="3"/>
        </dgm:presLayoutVars>
      </dgm:prSet>
      <dgm:spPr/>
      <dgm:t>
        <a:bodyPr/>
        <a:lstStyle/>
        <a:p>
          <a:endParaRPr lang="en-US"/>
        </a:p>
      </dgm:t>
    </dgm:pt>
    <dgm:pt modelId="{4C466764-C0CB-442A-8827-65656FB87A56}" type="pres">
      <dgm:prSet presAssocID="{3822F1DC-3075-45DB-B213-0F8C25DBFAD4}" presName="level3hierChild" presStyleCnt="0"/>
      <dgm:spPr/>
    </dgm:pt>
    <dgm:pt modelId="{0071A8F5-FE6A-4124-B10D-CF48FCE35439}" type="pres">
      <dgm:prSet presAssocID="{4B42BD85-8FC5-4E7F-9577-7D8CA262E4A0}" presName="conn2-1" presStyleLbl="parChTrans1D2" presStyleIdx="2" presStyleCnt="4"/>
      <dgm:spPr/>
      <dgm:t>
        <a:bodyPr/>
        <a:lstStyle/>
        <a:p>
          <a:endParaRPr lang="en-US"/>
        </a:p>
      </dgm:t>
    </dgm:pt>
    <dgm:pt modelId="{873DF019-E26A-48A5-9DF3-9B3C95F55BFE}" type="pres">
      <dgm:prSet presAssocID="{4B42BD85-8FC5-4E7F-9577-7D8CA262E4A0}" presName="connTx" presStyleLbl="parChTrans1D2" presStyleIdx="2" presStyleCnt="4"/>
      <dgm:spPr/>
      <dgm:t>
        <a:bodyPr/>
        <a:lstStyle/>
        <a:p>
          <a:endParaRPr lang="en-US"/>
        </a:p>
      </dgm:t>
    </dgm:pt>
    <dgm:pt modelId="{699E33FF-8F70-4525-8E93-F810BBC2A6CF}" type="pres">
      <dgm:prSet presAssocID="{1AB1A3D7-F3F0-4B25-AE29-9E32B6CA53C2}" presName="root2" presStyleCnt="0"/>
      <dgm:spPr/>
    </dgm:pt>
    <dgm:pt modelId="{44230E6E-B6F2-414B-B43C-8794AB63EFE5}" type="pres">
      <dgm:prSet presAssocID="{1AB1A3D7-F3F0-4B25-AE29-9E32B6CA53C2}" presName="LevelTwoTextNode" presStyleLbl="node2" presStyleIdx="2" presStyleCnt="4">
        <dgm:presLayoutVars>
          <dgm:chPref val="3"/>
        </dgm:presLayoutVars>
      </dgm:prSet>
      <dgm:spPr/>
      <dgm:t>
        <a:bodyPr/>
        <a:lstStyle/>
        <a:p>
          <a:endParaRPr lang="en-US"/>
        </a:p>
      </dgm:t>
    </dgm:pt>
    <dgm:pt modelId="{CE12F42A-9B9B-495D-930C-80A04C181B51}" type="pres">
      <dgm:prSet presAssocID="{1AB1A3D7-F3F0-4B25-AE29-9E32B6CA53C2}" presName="level3hierChild" presStyleCnt="0"/>
      <dgm:spPr/>
    </dgm:pt>
    <dgm:pt modelId="{30D37E9B-9886-4E2F-9ACD-C80AB1325606}" type="pres">
      <dgm:prSet presAssocID="{D69AC0F2-11DB-4FA1-A827-2CEAF364DFF7}" presName="conn2-1" presStyleLbl="parChTrans1D2" presStyleIdx="3" presStyleCnt="4"/>
      <dgm:spPr/>
      <dgm:t>
        <a:bodyPr/>
        <a:lstStyle/>
        <a:p>
          <a:endParaRPr lang="en-US"/>
        </a:p>
      </dgm:t>
    </dgm:pt>
    <dgm:pt modelId="{A849FF9D-EBCF-470F-8D53-42C4C3AF7BD7}" type="pres">
      <dgm:prSet presAssocID="{D69AC0F2-11DB-4FA1-A827-2CEAF364DFF7}" presName="connTx" presStyleLbl="parChTrans1D2" presStyleIdx="3" presStyleCnt="4"/>
      <dgm:spPr/>
      <dgm:t>
        <a:bodyPr/>
        <a:lstStyle/>
        <a:p>
          <a:endParaRPr lang="en-US"/>
        </a:p>
      </dgm:t>
    </dgm:pt>
    <dgm:pt modelId="{9E79807D-BBFF-416A-B99D-1D1DB7B4B5B7}" type="pres">
      <dgm:prSet presAssocID="{6C41B83C-6EFF-43F4-8B7B-8F95AC7C07B1}" presName="root2" presStyleCnt="0"/>
      <dgm:spPr/>
    </dgm:pt>
    <dgm:pt modelId="{C4B118ED-8995-4DA5-B8D1-A2273E758BCE}" type="pres">
      <dgm:prSet presAssocID="{6C41B83C-6EFF-43F4-8B7B-8F95AC7C07B1}" presName="LevelTwoTextNode" presStyleLbl="node2" presStyleIdx="3" presStyleCnt="4">
        <dgm:presLayoutVars>
          <dgm:chPref val="3"/>
        </dgm:presLayoutVars>
      </dgm:prSet>
      <dgm:spPr/>
      <dgm:t>
        <a:bodyPr/>
        <a:lstStyle/>
        <a:p>
          <a:endParaRPr lang="en-US"/>
        </a:p>
      </dgm:t>
    </dgm:pt>
    <dgm:pt modelId="{C274A37F-005C-42D8-9B8D-7B9102BAE2DA}" type="pres">
      <dgm:prSet presAssocID="{6C41B83C-6EFF-43F4-8B7B-8F95AC7C07B1}" presName="level3hierChild" presStyleCnt="0"/>
      <dgm:spPr/>
    </dgm:pt>
  </dgm:ptLst>
  <dgm:cxnLst>
    <dgm:cxn modelId="{F0035919-D097-4311-A437-31C461586A7A}" type="presOf" srcId="{397BF0C5-D251-47BB-86C3-AAF09C6EA1E6}" destId="{20AFD8C9-6E74-4105-8930-4E3D9CC59C2A}" srcOrd="0" destOrd="0" presId="urn:microsoft.com/office/officeart/2008/layout/HorizontalMultiLevelHierarchy"/>
    <dgm:cxn modelId="{311C867B-8C49-420B-8B84-EBA5F641BC91}" type="presOf" srcId="{05372C72-828D-46A4-A377-8A402719DF8E}" destId="{33D48DC8-1ABF-47E5-830A-A1BB2987A7FD}" srcOrd="0" destOrd="0" presId="urn:microsoft.com/office/officeart/2008/layout/HorizontalMultiLevelHierarchy"/>
    <dgm:cxn modelId="{9F688B96-09EE-460E-829C-035FB25FE69F}" type="presOf" srcId="{B3D4D961-FD41-4128-8775-B780D92185E9}" destId="{46EA2B87-024A-47E4-B422-739C564C5582}" srcOrd="0" destOrd="0" presId="urn:microsoft.com/office/officeart/2008/layout/HorizontalMultiLevelHierarchy"/>
    <dgm:cxn modelId="{67D0BCA0-C391-4C94-A416-38A96044D7A1}" type="presOf" srcId="{46BC1B0F-3450-4AF6-88BC-4125E6BB6AE8}" destId="{18C3E0CC-73E4-4585-AADD-24C7F3148E2C}" srcOrd="0" destOrd="0" presId="urn:microsoft.com/office/officeart/2008/layout/HorizontalMultiLevelHierarchy"/>
    <dgm:cxn modelId="{B3644362-0551-4633-A6EE-96561485CEAD}" srcId="{9DFB8401-87ED-4FD1-A7A3-403781C245E4}" destId="{1AB1A3D7-F3F0-4B25-AE29-9E32B6CA53C2}" srcOrd="2" destOrd="0" parTransId="{4B42BD85-8FC5-4E7F-9577-7D8CA262E4A0}" sibTransId="{1DAF9132-7BF0-47BC-BDA8-D8845CF83BE9}"/>
    <dgm:cxn modelId="{CFF31281-0B0D-4EE9-96D0-5F1A2E6A1DB8}" type="presOf" srcId="{4B42BD85-8FC5-4E7F-9577-7D8CA262E4A0}" destId="{873DF019-E26A-48A5-9DF3-9B3C95F55BFE}" srcOrd="1" destOrd="0" presId="urn:microsoft.com/office/officeart/2008/layout/HorizontalMultiLevelHierarchy"/>
    <dgm:cxn modelId="{9A39F2D1-5FC4-4A21-B761-6610F0AD5E8B}" srcId="{9DFB8401-87ED-4FD1-A7A3-403781C245E4}" destId="{B3D4D961-FD41-4128-8775-B780D92185E9}" srcOrd="0" destOrd="0" parTransId="{46BC1B0F-3450-4AF6-88BC-4125E6BB6AE8}" sibTransId="{208CBB42-92FB-46DC-9595-C72B62381E37}"/>
    <dgm:cxn modelId="{550AF543-FA45-4F77-8EA1-7FAEA80A86F6}" type="presOf" srcId="{9DFB8401-87ED-4FD1-A7A3-403781C245E4}" destId="{BF197AA4-DC3D-41D0-AD61-6092DA6946A7}" srcOrd="0" destOrd="0" presId="urn:microsoft.com/office/officeart/2008/layout/HorizontalMultiLevelHierarchy"/>
    <dgm:cxn modelId="{33F502B5-182E-4F61-850D-02F632932586}" type="presOf" srcId="{6C41B83C-6EFF-43F4-8B7B-8F95AC7C07B1}" destId="{C4B118ED-8995-4DA5-B8D1-A2273E758BCE}" srcOrd="0" destOrd="0" presId="urn:microsoft.com/office/officeart/2008/layout/HorizontalMultiLevelHierarchy"/>
    <dgm:cxn modelId="{1C51448D-C576-483C-8A0F-A5882E407E9D}" type="presOf" srcId="{05372C72-828D-46A4-A377-8A402719DF8E}" destId="{78DEFA4E-0268-41A3-9079-54F0BDC5993D}" srcOrd="1" destOrd="0" presId="urn:microsoft.com/office/officeart/2008/layout/HorizontalMultiLevelHierarchy"/>
    <dgm:cxn modelId="{2C6BD71F-8FF3-4917-80B0-59EDA86F4BF5}" srcId="{9DFB8401-87ED-4FD1-A7A3-403781C245E4}" destId="{3822F1DC-3075-45DB-B213-0F8C25DBFAD4}" srcOrd="1" destOrd="0" parTransId="{05372C72-828D-46A4-A377-8A402719DF8E}" sibTransId="{1737F1EB-AD12-4132-9787-BE899401F788}"/>
    <dgm:cxn modelId="{C8314B9E-7F48-42D2-A7D0-38C3E5B28A30}" type="presOf" srcId="{3822F1DC-3075-45DB-B213-0F8C25DBFAD4}" destId="{6A3710FC-D45A-4D8C-9F63-295C1E3C9E03}" srcOrd="0" destOrd="0" presId="urn:microsoft.com/office/officeart/2008/layout/HorizontalMultiLevelHierarchy"/>
    <dgm:cxn modelId="{5F0365C8-DF6E-4779-BFB7-E4F48B405512}" type="presOf" srcId="{1AB1A3D7-F3F0-4B25-AE29-9E32B6CA53C2}" destId="{44230E6E-B6F2-414B-B43C-8794AB63EFE5}" srcOrd="0" destOrd="0" presId="urn:microsoft.com/office/officeart/2008/layout/HorizontalMultiLevelHierarchy"/>
    <dgm:cxn modelId="{E9BD3A02-0DBE-4934-9238-ACB77DD89A9D}" type="presOf" srcId="{D69AC0F2-11DB-4FA1-A827-2CEAF364DFF7}" destId="{30D37E9B-9886-4E2F-9ACD-C80AB1325606}" srcOrd="0" destOrd="0" presId="urn:microsoft.com/office/officeart/2008/layout/HorizontalMultiLevelHierarchy"/>
    <dgm:cxn modelId="{7D6DF660-92B5-476D-B1BF-34420B0835BA}" srcId="{9DFB8401-87ED-4FD1-A7A3-403781C245E4}" destId="{6C41B83C-6EFF-43F4-8B7B-8F95AC7C07B1}" srcOrd="3" destOrd="0" parTransId="{D69AC0F2-11DB-4FA1-A827-2CEAF364DFF7}" sibTransId="{7EC2B5E6-C5FB-4F9B-9385-AEEB5F3F787C}"/>
    <dgm:cxn modelId="{91CF612F-FDA0-49BE-970C-3534DC98E9E8}" type="presOf" srcId="{4B42BD85-8FC5-4E7F-9577-7D8CA262E4A0}" destId="{0071A8F5-FE6A-4124-B10D-CF48FCE35439}" srcOrd="0" destOrd="0" presId="urn:microsoft.com/office/officeart/2008/layout/HorizontalMultiLevelHierarchy"/>
    <dgm:cxn modelId="{40044214-1B81-49B1-A3F1-3EB7B3D37C01}" srcId="{397BF0C5-D251-47BB-86C3-AAF09C6EA1E6}" destId="{9DFB8401-87ED-4FD1-A7A3-403781C245E4}" srcOrd="0" destOrd="0" parTransId="{FFA49D14-B4D2-4295-84CC-258746214A78}" sibTransId="{AF45EEEF-D689-4133-A4ED-6BE1690987B9}"/>
    <dgm:cxn modelId="{A4557020-1CE7-45E1-9CB1-E0CF149D6986}" type="presOf" srcId="{D69AC0F2-11DB-4FA1-A827-2CEAF364DFF7}" destId="{A849FF9D-EBCF-470F-8D53-42C4C3AF7BD7}" srcOrd="1" destOrd="0" presId="urn:microsoft.com/office/officeart/2008/layout/HorizontalMultiLevelHierarchy"/>
    <dgm:cxn modelId="{C63D654D-EB05-4CCA-89AC-6F7999DFA6F2}" type="presOf" srcId="{46BC1B0F-3450-4AF6-88BC-4125E6BB6AE8}" destId="{12C9CE0B-2A84-461E-BDAE-9CE1B51D7AB5}" srcOrd="1" destOrd="0" presId="urn:microsoft.com/office/officeart/2008/layout/HorizontalMultiLevelHierarchy"/>
    <dgm:cxn modelId="{381EB900-0D76-4AFB-9B81-E44E1D73F832}" type="presParOf" srcId="{20AFD8C9-6E74-4105-8930-4E3D9CC59C2A}" destId="{42BA27A0-618D-4C8A-A62F-EA1FE5EF0908}" srcOrd="0" destOrd="0" presId="urn:microsoft.com/office/officeart/2008/layout/HorizontalMultiLevelHierarchy"/>
    <dgm:cxn modelId="{F3B6C867-625E-413C-8404-9F877E4AC81C}" type="presParOf" srcId="{42BA27A0-618D-4C8A-A62F-EA1FE5EF0908}" destId="{BF197AA4-DC3D-41D0-AD61-6092DA6946A7}" srcOrd="0" destOrd="0" presId="urn:microsoft.com/office/officeart/2008/layout/HorizontalMultiLevelHierarchy"/>
    <dgm:cxn modelId="{B2ED54A9-0D04-4270-A43A-E7C3FA395BE1}" type="presParOf" srcId="{42BA27A0-618D-4C8A-A62F-EA1FE5EF0908}" destId="{DEFF3C6F-441B-4166-9F5C-F8F1653B028C}" srcOrd="1" destOrd="0" presId="urn:microsoft.com/office/officeart/2008/layout/HorizontalMultiLevelHierarchy"/>
    <dgm:cxn modelId="{9D6695D7-303A-43C4-9570-784A25D6318E}" type="presParOf" srcId="{DEFF3C6F-441B-4166-9F5C-F8F1653B028C}" destId="{18C3E0CC-73E4-4585-AADD-24C7F3148E2C}" srcOrd="0" destOrd="0" presId="urn:microsoft.com/office/officeart/2008/layout/HorizontalMultiLevelHierarchy"/>
    <dgm:cxn modelId="{9B45DE67-F25F-458C-8528-4929B1367310}" type="presParOf" srcId="{18C3E0CC-73E4-4585-AADD-24C7F3148E2C}" destId="{12C9CE0B-2A84-461E-BDAE-9CE1B51D7AB5}" srcOrd="0" destOrd="0" presId="urn:microsoft.com/office/officeart/2008/layout/HorizontalMultiLevelHierarchy"/>
    <dgm:cxn modelId="{683930DF-1380-43DB-BC3C-5711923618C0}" type="presParOf" srcId="{DEFF3C6F-441B-4166-9F5C-F8F1653B028C}" destId="{59370D63-9301-4D5F-AAF2-6E79746B74CB}" srcOrd="1" destOrd="0" presId="urn:microsoft.com/office/officeart/2008/layout/HorizontalMultiLevelHierarchy"/>
    <dgm:cxn modelId="{AEEB66E3-0847-439C-8763-EC39B239DABD}" type="presParOf" srcId="{59370D63-9301-4D5F-AAF2-6E79746B74CB}" destId="{46EA2B87-024A-47E4-B422-739C564C5582}" srcOrd="0" destOrd="0" presId="urn:microsoft.com/office/officeart/2008/layout/HorizontalMultiLevelHierarchy"/>
    <dgm:cxn modelId="{BF8BC309-CC55-4788-936B-3915CFBE9999}" type="presParOf" srcId="{59370D63-9301-4D5F-AAF2-6E79746B74CB}" destId="{5D913C46-FEFC-42E5-9C55-3C821D1ADFAB}" srcOrd="1" destOrd="0" presId="urn:microsoft.com/office/officeart/2008/layout/HorizontalMultiLevelHierarchy"/>
    <dgm:cxn modelId="{CED75834-60C3-4B80-A9C7-D521937D8091}" type="presParOf" srcId="{DEFF3C6F-441B-4166-9F5C-F8F1653B028C}" destId="{33D48DC8-1ABF-47E5-830A-A1BB2987A7FD}" srcOrd="2" destOrd="0" presId="urn:microsoft.com/office/officeart/2008/layout/HorizontalMultiLevelHierarchy"/>
    <dgm:cxn modelId="{A19DF3AE-B8D4-4587-8914-ECA087BC3B91}" type="presParOf" srcId="{33D48DC8-1ABF-47E5-830A-A1BB2987A7FD}" destId="{78DEFA4E-0268-41A3-9079-54F0BDC5993D}" srcOrd="0" destOrd="0" presId="urn:microsoft.com/office/officeart/2008/layout/HorizontalMultiLevelHierarchy"/>
    <dgm:cxn modelId="{192531BF-29C4-4140-978E-2F0EE10E8749}" type="presParOf" srcId="{DEFF3C6F-441B-4166-9F5C-F8F1653B028C}" destId="{1E2AB9D1-9834-4376-B147-FB78642C7CAD}" srcOrd="3" destOrd="0" presId="urn:microsoft.com/office/officeart/2008/layout/HorizontalMultiLevelHierarchy"/>
    <dgm:cxn modelId="{623B9C97-935C-43E3-B589-8139081337DD}" type="presParOf" srcId="{1E2AB9D1-9834-4376-B147-FB78642C7CAD}" destId="{6A3710FC-D45A-4D8C-9F63-295C1E3C9E03}" srcOrd="0" destOrd="0" presId="urn:microsoft.com/office/officeart/2008/layout/HorizontalMultiLevelHierarchy"/>
    <dgm:cxn modelId="{82E9FB7E-4B2C-4074-9F41-A8FDA24C4D37}" type="presParOf" srcId="{1E2AB9D1-9834-4376-B147-FB78642C7CAD}" destId="{4C466764-C0CB-442A-8827-65656FB87A56}" srcOrd="1" destOrd="0" presId="urn:microsoft.com/office/officeart/2008/layout/HorizontalMultiLevelHierarchy"/>
    <dgm:cxn modelId="{23F763AC-08C1-42CE-AB8C-27B10B57A0F2}" type="presParOf" srcId="{DEFF3C6F-441B-4166-9F5C-F8F1653B028C}" destId="{0071A8F5-FE6A-4124-B10D-CF48FCE35439}" srcOrd="4" destOrd="0" presId="urn:microsoft.com/office/officeart/2008/layout/HorizontalMultiLevelHierarchy"/>
    <dgm:cxn modelId="{2D137FE9-615B-467A-91C6-336E5FD56058}" type="presParOf" srcId="{0071A8F5-FE6A-4124-B10D-CF48FCE35439}" destId="{873DF019-E26A-48A5-9DF3-9B3C95F55BFE}" srcOrd="0" destOrd="0" presId="urn:microsoft.com/office/officeart/2008/layout/HorizontalMultiLevelHierarchy"/>
    <dgm:cxn modelId="{EBFD558C-860B-4EFC-8BDE-EF393646C0D1}" type="presParOf" srcId="{DEFF3C6F-441B-4166-9F5C-F8F1653B028C}" destId="{699E33FF-8F70-4525-8E93-F810BBC2A6CF}" srcOrd="5" destOrd="0" presId="urn:microsoft.com/office/officeart/2008/layout/HorizontalMultiLevelHierarchy"/>
    <dgm:cxn modelId="{5855A325-433E-472F-A889-F9A73F504325}" type="presParOf" srcId="{699E33FF-8F70-4525-8E93-F810BBC2A6CF}" destId="{44230E6E-B6F2-414B-B43C-8794AB63EFE5}" srcOrd="0" destOrd="0" presId="urn:microsoft.com/office/officeart/2008/layout/HorizontalMultiLevelHierarchy"/>
    <dgm:cxn modelId="{3B266A20-0E28-425E-9560-A62C99D63BE0}" type="presParOf" srcId="{699E33FF-8F70-4525-8E93-F810BBC2A6CF}" destId="{CE12F42A-9B9B-495D-930C-80A04C181B51}" srcOrd="1" destOrd="0" presId="urn:microsoft.com/office/officeart/2008/layout/HorizontalMultiLevelHierarchy"/>
    <dgm:cxn modelId="{1F2C8227-EC28-483D-A8CE-6E8E0711E59D}" type="presParOf" srcId="{DEFF3C6F-441B-4166-9F5C-F8F1653B028C}" destId="{30D37E9B-9886-4E2F-9ACD-C80AB1325606}" srcOrd="6" destOrd="0" presId="urn:microsoft.com/office/officeart/2008/layout/HorizontalMultiLevelHierarchy"/>
    <dgm:cxn modelId="{51D28FEB-EA72-4E31-9DA7-D6CBD4193A46}" type="presParOf" srcId="{30D37E9B-9886-4E2F-9ACD-C80AB1325606}" destId="{A849FF9D-EBCF-470F-8D53-42C4C3AF7BD7}" srcOrd="0" destOrd="0" presId="urn:microsoft.com/office/officeart/2008/layout/HorizontalMultiLevelHierarchy"/>
    <dgm:cxn modelId="{1BEDE62F-7FCF-4460-92EC-6882F9FCF0CD}" type="presParOf" srcId="{DEFF3C6F-441B-4166-9F5C-F8F1653B028C}" destId="{9E79807D-BBFF-416A-B99D-1D1DB7B4B5B7}" srcOrd="7" destOrd="0" presId="urn:microsoft.com/office/officeart/2008/layout/HorizontalMultiLevelHierarchy"/>
    <dgm:cxn modelId="{881DF3D2-A923-408A-984F-147BB318DADA}" type="presParOf" srcId="{9E79807D-BBFF-416A-B99D-1D1DB7B4B5B7}" destId="{C4B118ED-8995-4DA5-B8D1-A2273E758BCE}" srcOrd="0" destOrd="0" presId="urn:microsoft.com/office/officeart/2008/layout/HorizontalMultiLevelHierarchy"/>
    <dgm:cxn modelId="{B5AD9EDD-3404-4D49-AC4E-E612B341B7C2}" type="presParOf" srcId="{9E79807D-BBFF-416A-B99D-1D1DB7B4B5B7}" destId="{C274A37F-005C-42D8-9B8D-7B9102BAE2D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7BF0C5-D251-47BB-86C3-AAF09C6EA1E6}" type="doc">
      <dgm:prSet loTypeId="urn:microsoft.com/office/officeart/2008/layout/HorizontalMultiLevelHierarchy" loCatId="hierarchy" qsTypeId="urn:microsoft.com/office/officeart/2005/8/quickstyle/simple1" qsCatId="simple" csTypeId="urn:microsoft.com/office/officeart/2005/8/colors/accent1_4" csCatId="accent1" phldr="1"/>
      <dgm:spPr/>
      <dgm:t>
        <a:bodyPr/>
        <a:lstStyle/>
        <a:p>
          <a:endParaRPr lang="en-US"/>
        </a:p>
      </dgm:t>
    </dgm:pt>
    <dgm:pt modelId="{9DFB8401-87ED-4FD1-A7A3-403781C245E4}">
      <dgm:prSet phldrT="[Text]"/>
      <dgm:spPr/>
      <dgm:t>
        <a:bodyPr/>
        <a:lstStyle/>
        <a:p>
          <a:r>
            <a:rPr lang="en-US" dirty="0" smtClean="0"/>
            <a:t>Used by</a:t>
          </a:r>
          <a:endParaRPr lang="en-US" dirty="0"/>
        </a:p>
      </dgm:t>
    </dgm:pt>
    <dgm:pt modelId="{FFA49D14-B4D2-4295-84CC-258746214A78}" type="parTrans" cxnId="{40044214-1B81-49B1-A3F1-3EB7B3D37C01}">
      <dgm:prSet/>
      <dgm:spPr/>
      <dgm:t>
        <a:bodyPr/>
        <a:lstStyle/>
        <a:p>
          <a:endParaRPr lang="en-US"/>
        </a:p>
      </dgm:t>
    </dgm:pt>
    <dgm:pt modelId="{AF45EEEF-D689-4133-A4ED-6BE1690987B9}" type="sibTrans" cxnId="{40044214-1B81-49B1-A3F1-3EB7B3D37C01}">
      <dgm:prSet/>
      <dgm:spPr/>
      <dgm:t>
        <a:bodyPr/>
        <a:lstStyle/>
        <a:p>
          <a:endParaRPr lang="en-US"/>
        </a:p>
      </dgm:t>
    </dgm:pt>
    <dgm:pt modelId="{B3D4D961-FD41-4128-8775-B780D92185E9}">
      <dgm:prSet phldrT="[Text]"/>
      <dgm:spPr/>
      <dgm:t>
        <a:bodyPr/>
        <a:lstStyle/>
        <a:p>
          <a:r>
            <a:rPr lang="en-US" dirty="0" smtClean="0"/>
            <a:t>GC Treasury</a:t>
          </a:r>
          <a:endParaRPr lang="en-US" dirty="0"/>
        </a:p>
      </dgm:t>
    </dgm:pt>
    <dgm:pt modelId="{46BC1B0F-3450-4AF6-88BC-4125E6BB6AE8}" type="parTrans" cxnId="{9A39F2D1-5FC4-4A21-B761-6610F0AD5E8B}">
      <dgm:prSet/>
      <dgm:spPr/>
      <dgm:t>
        <a:bodyPr/>
        <a:lstStyle/>
        <a:p>
          <a:endParaRPr lang="en-US"/>
        </a:p>
      </dgm:t>
    </dgm:pt>
    <dgm:pt modelId="{208CBB42-92FB-46DC-9595-C72B62381E37}" type="sibTrans" cxnId="{9A39F2D1-5FC4-4A21-B761-6610F0AD5E8B}">
      <dgm:prSet/>
      <dgm:spPr/>
      <dgm:t>
        <a:bodyPr/>
        <a:lstStyle/>
        <a:p>
          <a:endParaRPr lang="en-US"/>
        </a:p>
      </dgm:t>
    </dgm:pt>
    <dgm:pt modelId="{1AB1A3D7-F3F0-4B25-AE29-9E32B6CA53C2}">
      <dgm:prSet phldrT="[Text]"/>
      <dgm:spPr/>
      <dgm:t>
        <a:bodyPr/>
        <a:lstStyle/>
        <a:p>
          <a:r>
            <a:rPr lang="en-US" dirty="0" err="1" smtClean="0"/>
            <a:t>SunPlus</a:t>
          </a:r>
          <a:endParaRPr lang="en-US" dirty="0" smtClean="0"/>
        </a:p>
      </dgm:t>
    </dgm:pt>
    <dgm:pt modelId="{4B42BD85-8FC5-4E7F-9577-7D8CA262E4A0}" type="parTrans" cxnId="{B3644362-0551-4633-A6EE-96561485CEAD}">
      <dgm:prSet/>
      <dgm:spPr/>
      <dgm:t>
        <a:bodyPr/>
        <a:lstStyle/>
        <a:p>
          <a:endParaRPr lang="en-US"/>
        </a:p>
      </dgm:t>
    </dgm:pt>
    <dgm:pt modelId="{1DAF9132-7BF0-47BC-BDA8-D8845CF83BE9}" type="sibTrans" cxnId="{B3644362-0551-4633-A6EE-96561485CEAD}">
      <dgm:prSet/>
      <dgm:spPr/>
      <dgm:t>
        <a:bodyPr/>
        <a:lstStyle/>
        <a:p>
          <a:endParaRPr lang="en-US"/>
        </a:p>
      </dgm:t>
    </dgm:pt>
    <dgm:pt modelId="{6C41B83C-6EFF-43F4-8B7B-8F95AC7C07B1}">
      <dgm:prSet/>
      <dgm:spPr/>
      <dgm:t>
        <a:bodyPr/>
        <a:lstStyle/>
        <a:p>
          <a:r>
            <a:rPr lang="en-US" dirty="0" smtClean="0"/>
            <a:t>Adventist Church Management System</a:t>
          </a:r>
          <a:endParaRPr lang="en-US" dirty="0"/>
        </a:p>
      </dgm:t>
    </dgm:pt>
    <dgm:pt modelId="{D69AC0F2-11DB-4FA1-A827-2CEAF364DFF7}" type="parTrans" cxnId="{7D6DF660-92B5-476D-B1BF-34420B0835BA}">
      <dgm:prSet/>
      <dgm:spPr/>
      <dgm:t>
        <a:bodyPr/>
        <a:lstStyle/>
        <a:p>
          <a:endParaRPr lang="en-US"/>
        </a:p>
      </dgm:t>
    </dgm:pt>
    <dgm:pt modelId="{7EC2B5E6-C5FB-4F9B-9385-AEEB5F3F787C}" type="sibTrans" cxnId="{7D6DF660-92B5-476D-B1BF-34420B0835BA}">
      <dgm:prSet/>
      <dgm:spPr/>
      <dgm:t>
        <a:bodyPr/>
        <a:lstStyle/>
        <a:p>
          <a:endParaRPr lang="en-US"/>
        </a:p>
      </dgm:t>
    </dgm:pt>
    <dgm:pt modelId="{3822F1DC-3075-45DB-B213-0F8C25DBFAD4}">
      <dgm:prSet phldrT="[Text]"/>
      <dgm:spPr/>
      <dgm:t>
        <a:bodyPr/>
        <a:lstStyle/>
        <a:p>
          <a:r>
            <a:rPr lang="en-US" dirty="0" smtClean="0"/>
            <a:t>ARM</a:t>
          </a:r>
          <a:endParaRPr lang="en-US" dirty="0"/>
        </a:p>
      </dgm:t>
    </dgm:pt>
    <dgm:pt modelId="{1737F1EB-AD12-4132-9787-BE899401F788}" type="sibTrans" cxnId="{2C6BD71F-8FF3-4917-80B0-59EDA86F4BF5}">
      <dgm:prSet/>
      <dgm:spPr/>
      <dgm:t>
        <a:bodyPr/>
        <a:lstStyle/>
        <a:p>
          <a:endParaRPr lang="en-US"/>
        </a:p>
      </dgm:t>
    </dgm:pt>
    <dgm:pt modelId="{05372C72-828D-46A4-A377-8A402719DF8E}" type="parTrans" cxnId="{2C6BD71F-8FF3-4917-80B0-59EDA86F4BF5}">
      <dgm:prSet/>
      <dgm:spPr/>
      <dgm:t>
        <a:bodyPr/>
        <a:lstStyle/>
        <a:p>
          <a:endParaRPr lang="en-US"/>
        </a:p>
      </dgm:t>
    </dgm:pt>
    <dgm:pt modelId="{20AFD8C9-6E74-4105-8930-4E3D9CC59C2A}" type="pres">
      <dgm:prSet presAssocID="{397BF0C5-D251-47BB-86C3-AAF09C6EA1E6}" presName="Name0" presStyleCnt="0">
        <dgm:presLayoutVars>
          <dgm:chPref val="1"/>
          <dgm:dir/>
          <dgm:animOne val="branch"/>
          <dgm:animLvl val="lvl"/>
          <dgm:resizeHandles val="exact"/>
        </dgm:presLayoutVars>
      </dgm:prSet>
      <dgm:spPr/>
      <dgm:t>
        <a:bodyPr/>
        <a:lstStyle/>
        <a:p>
          <a:endParaRPr lang="en-US"/>
        </a:p>
      </dgm:t>
    </dgm:pt>
    <dgm:pt modelId="{42BA27A0-618D-4C8A-A62F-EA1FE5EF0908}" type="pres">
      <dgm:prSet presAssocID="{9DFB8401-87ED-4FD1-A7A3-403781C245E4}" presName="root1" presStyleCnt="0"/>
      <dgm:spPr/>
    </dgm:pt>
    <dgm:pt modelId="{BF197AA4-DC3D-41D0-AD61-6092DA6946A7}" type="pres">
      <dgm:prSet presAssocID="{9DFB8401-87ED-4FD1-A7A3-403781C245E4}" presName="LevelOneTextNode" presStyleLbl="node0" presStyleIdx="0" presStyleCnt="1">
        <dgm:presLayoutVars>
          <dgm:chPref val="3"/>
        </dgm:presLayoutVars>
      </dgm:prSet>
      <dgm:spPr/>
      <dgm:t>
        <a:bodyPr/>
        <a:lstStyle/>
        <a:p>
          <a:endParaRPr lang="en-US"/>
        </a:p>
      </dgm:t>
    </dgm:pt>
    <dgm:pt modelId="{DEFF3C6F-441B-4166-9F5C-F8F1653B028C}" type="pres">
      <dgm:prSet presAssocID="{9DFB8401-87ED-4FD1-A7A3-403781C245E4}" presName="level2hierChild" presStyleCnt="0"/>
      <dgm:spPr/>
    </dgm:pt>
    <dgm:pt modelId="{18C3E0CC-73E4-4585-AADD-24C7F3148E2C}" type="pres">
      <dgm:prSet presAssocID="{46BC1B0F-3450-4AF6-88BC-4125E6BB6AE8}" presName="conn2-1" presStyleLbl="parChTrans1D2" presStyleIdx="0" presStyleCnt="4"/>
      <dgm:spPr/>
      <dgm:t>
        <a:bodyPr/>
        <a:lstStyle/>
        <a:p>
          <a:endParaRPr lang="en-US"/>
        </a:p>
      </dgm:t>
    </dgm:pt>
    <dgm:pt modelId="{12C9CE0B-2A84-461E-BDAE-9CE1B51D7AB5}" type="pres">
      <dgm:prSet presAssocID="{46BC1B0F-3450-4AF6-88BC-4125E6BB6AE8}" presName="connTx" presStyleLbl="parChTrans1D2" presStyleIdx="0" presStyleCnt="4"/>
      <dgm:spPr/>
      <dgm:t>
        <a:bodyPr/>
        <a:lstStyle/>
        <a:p>
          <a:endParaRPr lang="en-US"/>
        </a:p>
      </dgm:t>
    </dgm:pt>
    <dgm:pt modelId="{59370D63-9301-4D5F-AAF2-6E79746B74CB}" type="pres">
      <dgm:prSet presAssocID="{B3D4D961-FD41-4128-8775-B780D92185E9}" presName="root2" presStyleCnt="0"/>
      <dgm:spPr/>
    </dgm:pt>
    <dgm:pt modelId="{46EA2B87-024A-47E4-B422-739C564C5582}" type="pres">
      <dgm:prSet presAssocID="{B3D4D961-FD41-4128-8775-B780D92185E9}" presName="LevelTwoTextNode" presStyleLbl="node2" presStyleIdx="0" presStyleCnt="4">
        <dgm:presLayoutVars>
          <dgm:chPref val="3"/>
        </dgm:presLayoutVars>
      </dgm:prSet>
      <dgm:spPr/>
      <dgm:t>
        <a:bodyPr/>
        <a:lstStyle/>
        <a:p>
          <a:endParaRPr lang="en-US"/>
        </a:p>
      </dgm:t>
    </dgm:pt>
    <dgm:pt modelId="{5D913C46-FEFC-42E5-9C55-3C821D1ADFAB}" type="pres">
      <dgm:prSet presAssocID="{B3D4D961-FD41-4128-8775-B780D92185E9}" presName="level3hierChild" presStyleCnt="0"/>
      <dgm:spPr/>
    </dgm:pt>
    <dgm:pt modelId="{33D48DC8-1ABF-47E5-830A-A1BB2987A7FD}" type="pres">
      <dgm:prSet presAssocID="{05372C72-828D-46A4-A377-8A402719DF8E}" presName="conn2-1" presStyleLbl="parChTrans1D2" presStyleIdx="1" presStyleCnt="4"/>
      <dgm:spPr/>
      <dgm:t>
        <a:bodyPr/>
        <a:lstStyle/>
        <a:p>
          <a:endParaRPr lang="en-US"/>
        </a:p>
      </dgm:t>
    </dgm:pt>
    <dgm:pt modelId="{78DEFA4E-0268-41A3-9079-54F0BDC5993D}" type="pres">
      <dgm:prSet presAssocID="{05372C72-828D-46A4-A377-8A402719DF8E}" presName="connTx" presStyleLbl="parChTrans1D2" presStyleIdx="1" presStyleCnt="4"/>
      <dgm:spPr/>
      <dgm:t>
        <a:bodyPr/>
        <a:lstStyle/>
        <a:p>
          <a:endParaRPr lang="en-US"/>
        </a:p>
      </dgm:t>
    </dgm:pt>
    <dgm:pt modelId="{1E2AB9D1-9834-4376-B147-FB78642C7CAD}" type="pres">
      <dgm:prSet presAssocID="{3822F1DC-3075-45DB-B213-0F8C25DBFAD4}" presName="root2" presStyleCnt="0"/>
      <dgm:spPr/>
    </dgm:pt>
    <dgm:pt modelId="{6A3710FC-D45A-4D8C-9F63-295C1E3C9E03}" type="pres">
      <dgm:prSet presAssocID="{3822F1DC-3075-45DB-B213-0F8C25DBFAD4}" presName="LevelTwoTextNode" presStyleLbl="node2" presStyleIdx="1" presStyleCnt="4">
        <dgm:presLayoutVars>
          <dgm:chPref val="3"/>
        </dgm:presLayoutVars>
      </dgm:prSet>
      <dgm:spPr/>
      <dgm:t>
        <a:bodyPr/>
        <a:lstStyle/>
        <a:p>
          <a:endParaRPr lang="en-US"/>
        </a:p>
      </dgm:t>
    </dgm:pt>
    <dgm:pt modelId="{4C466764-C0CB-442A-8827-65656FB87A56}" type="pres">
      <dgm:prSet presAssocID="{3822F1DC-3075-45DB-B213-0F8C25DBFAD4}" presName="level3hierChild" presStyleCnt="0"/>
      <dgm:spPr/>
    </dgm:pt>
    <dgm:pt modelId="{0071A8F5-FE6A-4124-B10D-CF48FCE35439}" type="pres">
      <dgm:prSet presAssocID="{4B42BD85-8FC5-4E7F-9577-7D8CA262E4A0}" presName="conn2-1" presStyleLbl="parChTrans1D2" presStyleIdx="2" presStyleCnt="4"/>
      <dgm:spPr/>
      <dgm:t>
        <a:bodyPr/>
        <a:lstStyle/>
        <a:p>
          <a:endParaRPr lang="en-US"/>
        </a:p>
      </dgm:t>
    </dgm:pt>
    <dgm:pt modelId="{873DF019-E26A-48A5-9DF3-9B3C95F55BFE}" type="pres">
      <dgm:prSet presAssocID="{4B42BD85-8FC5-4E7F-9577-7D8CA262E4A0}" presName="connTx" presStyleLbl="parChTrans1D2" presStyleIdx="2" presStyleCnt="4"/>
      <dgm:spPr/>
      <dgm:t>
        <a:bodyPr/>
        <a:lstStyle/>
        <a:p>
          <a:endParaRPr lang="en-US"/>
        </a:p>
      </dgm:t>
    </dgm:pt>
    <dgm:pt modelId="{699E33FF-8F70-4525-8E93-F810BBC2A6CF}" type="pres">
      <dgm:prSet presAssocID="{1AB1A3D7-F3F0-4B25-AE29-9E32B6CA53C2}" presName="root2" presStyleCnt="0"/>
      <dgm:spPr/>
    </dgm:pt>
    <dgm:pt modelId="{44230E6E-B6F2-414B-B43C-8794AB63EFE5}" type="pres">
      <dgm:prSet presAssocID="{1AB1A3D7-F3F0-4B25-AE29-9E32B6CA53C2}" presName="LevelTwoTextNode" presStyleLbl="node2" presStyleIdx="2" presStyleCnt="4">
        <dgm:presLayoutVars>
          <dgm:chPref val="3"/>
        </dgm:presLayoutVars>
      </dgm:prSet>
      <dgm:spPr/>
      <dgm:t>
        <a:bodyPr/>
        <a:lstStyle/>
        <a:p>
          <a:endParaRPr lang="en-US"/>
        </a:p>
      </dgm:t>
    </dgm:pt>
    <dgm:pt modelId="{CE12F42A-9B9B-495D-930C-80A04C181B51}" type="pres">
      <dgm:prSet presAssocID="{1AB1A3D7-F3F0-4B25-AE29-9E32B6CA53C2}" presName="level3hierChild" presStyleCnt="0"/>
      <dgm:spPr/>
    </dgm:pt>
    <dgm:pt modelId="{30D37E9B-9886-4E2F-9ACD-C80AB1325606}" type="pres">
      <dgm:prSet presAssocID="{D69AC0F2-11DB-4FA1-A827-2CEAF364DFF7}" presName="conn2-1" presStyleLbl="parChTrans1D2" presStyleIdx="3" presStyleCnt="4"/>
      <dgm:spPr/>
      <dgm:t>
        <a:bodyPr/>
        <a:lstStyle/>
        <a:p>
          <a:endParaRPr lang="en-US"/>
        </a:p>
      </dgm:t>
    </dgm:pt>
    <dgm:pt modelId="{A849FF9D-EBCF-470F-8D53-42C4C3AF7BD7}" type="pres">
      <dgm:prSet presAssocID="{D69AC0F2-11DB-4FA1-A827-2CEAF364DFF7}" presName="connTx" presStyleLbl="parChTrans1D2" presStyleIdx="3" presStyleCnt="4"/>
      <dgm:spPr/>
      <dgm:t>
        <a:bodyPr/>
        <a:lstStyle/>
        <a:p>
          <a:endParaRPr lang="en-US"/>
        </a:p>
      </dgm:t>
    </dgm:pt>
    <dgm:pt modelId="{9E79807D-BBFF-416A-B99D-1D1DB7B4B5B7}" type="pres">
      <dgm:prSet presAssocID="{6C41B83C-6EFF-43F4-8B7B-8F95AC7C07B1}" presName="root2" presStyleCnt="0"/>
      <dgm:spPr/>
    </dgm:pt>
    <dgm:pt modelId="{C4B118ED-8995-4DA5-B8D1-A2273E758BCE}" type="pres">
      <dgm:prSet presAssocID="{6C41B83C-6EFF-43F4-8B7B-8F95AC7C07B1}" presName="LevelTwoTextNode" presStyleLbl="node2" presStyleIdx="3" presStyleCnt="4">
        <dgm:presLayoutVars>
          <dgm:chPref val="3"/>
        </dgm:presLayoutVars>
      </dgm:prSet>
      <dgm:spPr/>
      <dgm:t>
        <a:bodyPr/>
        <a:lstStyle/>
        <a:p>
          <a:endParaRPr lang="en-US"/>
        </a:p>
      </dgm:t>
    </dgm:pt>
    <dgm:pt modelId="{C274A37F-005C-42D8-9B8D-7B9102BAE2DA}" type="pres">
      <dgm:prSet presAssocID="{6C41B83C-6EFF-43F4-8B7B-8F95AC7C07B1}" presName="level3hierChild" presStyleCnt="0"/>
      <dgm:spPr/>
    </dgm:pt>
  </dgm:ptLst>
  <dgm:cxnLst>
    <dgm:cxn modelId="{9DF05A85-1754-47AF-8365-B43EBC7BA980}" type="presOf" srcId="{6C41B83C-6EFF-43F4-8B7B-8F95AC7C07B1}" destId="{C4B118ED-8995-4DA5-B8D1-A2273E758BCE}" srcOrd="0" destOrd="0" presId="urn:microsoft.com/office/officeart/2008/layout/HorizontalMultiLevelHierarchy"/>
    <dgm:cxn modelId="{9383B198-2ADC-4A65-A419-974FF0F5C563}" type="presOf" srcId="{05372C72-828D-46A4-A377-8A402719DF8E}" destId="{33D48DC8-1ABF-47E5-830A-A1BB2987A7FD}" srcOrd="0" destOrd="0" presId="urn:microsoft.com/office/officeart/2008/layout/HorizontalMultiLevelHierarchy"/>
    <dgm:cxn modelId="{9FB84A84-A390-4731-8174-92FDFCEE1327}" type="presOf" srcId="{46BC1B0F-3450-4AF6-88BC-4125E6BB6AE8}" destId="{18C3E0CC-73E4-4585-AADD-24C7F3148E2C}" srcOrd="0" destOrd="0" presId="urn:microsoft.com/office/officeart/2008/layout/HorizontalMultiLevelHierarchy"/>
    <dgm:cxn modelId="{B3644362-0551-4633-A6EE-96561485CEAD}" srcId="{9DFB8401-87ED-4FD1-A7A3-403781C245E4}" destId="{1AB1A3D7-F3F0-4B25-AE29-9E32B6CA53C2}" srcOrd="2" destOrd="0" parTransId="{4B42BD85-8FC5-4E7F-9577-7D8CA262E4A0}" sibTransId="{1DAF9132-7BF0-47BC-BDA8-D8845CF83BE9}"/>
    <dgm:cxn modelId="{E81B4F6E-581D-40B2-AB75-F379863DB61C}" type="presOf" srcId="{B3D4D961-FD41-4128-8775-B780D92185E9}" destId="{46EA2B87-024A-47E4-B422-739C564C5582}" srcOrd="0" destOrd="0" presId="urn:microsoft.com/office/officeart/2008/layout/HorizontalMultiLevelHierarchy"/>
    <dgm:cxn modelId="{E6E33841-0DDE-434A-B365-EE73137A9A0D}" type="presOf" srcId="{D69AC0F2-11DB-4FA1-A827-2CEAF364DFF7}" destId="{A849FF9D-EBCF-470F-8D53-42C4C3AF7BD7}" srcOrd="1" destOrd="0" presId="urn:microsoft.com/office/officeart/2008/layout/HorizontalMultiLevelHierarchy"/>
    <dgm:cxn modelId="{9A39F2D1-5FC4-4A21-B761-6610F0AD5E8B}" srcId="{9DFB8401-87ED-4FD1-A7A3-403781C245E4}" destId="{B3D4D961-FD41-4128-8775-B780D92185E9}" srcOrd="0" destOrd="0" parTransId="{46BC1B0F-3450-4AF6-88BC-4125E6BB6AE8}" sibTransId="{208CBB42-92FB-46DC-9595-C72B62381E37}"/>
    <dgm:cxn modelId="{3070977A-6C4A-4381-91D3-54CA1C8C4AEF}" type="presOf" srcId="{397BF0C5-D251-47BB-86C3-AAF09C6EA1E6}" destId="{20AFD8C9-6E74-4105-8930-4E3D9CC59C2A}" srcOrd="0" destOrd="0" presId="urn:microsoft.com/office/officeart/2008/layout/HorizontalMultiLevelHierarchy"/>
    <dgm:cxn modelId="{9ED4FED0-CC15-4B73-B6A7-30F1A286C8ED}" type="presOf" srcId="{3822F1DC-3075-45DB-B213-0F8C25DBFAD4}" destId="{6A3710FC-D45A-4D8C-9F63-295C1E3C9E03}" srcOrd="0" destOrd="0" presId="urn:microsoft.com/office/officeart/2008/layout/HorizontalMultiLevelHierarchy"/>
    <dgm:cxn modelId="{2C6BD71F-8FF3-4917-80B0-59EDA86F4BF5}" srcId="{9DFB8401-87ED-4FD1-A7A3-403781C245E4}" destId="{3822F1DC-3075-45DB-B213-0F8C25DBFAD4}" srcOrd="1" destOrd="0" parTransId="{05372C72-828D-46A4-A377-8A402719DF8E}" sibTransId="{1737F1EB-AD12-4132-9787-BE899401F788}"/>
    <dgm:cxn modelId="{1DE36E57-04A3-4472-8A2A-299EA60825A3}" type="presOf" srcId="{D69AC0F2-11DB-4FA1-A827-2CEAF364DFF7}" destId="{30D37E9B-9886-4E2F-9ACD-C80AB1325606}" srcOrd="0" destOrd="0" presId="urn:microsoft.com/office/officeart/2008/layout/HorizontalMultiLevelHierarchy"/>
    <dgm:cxn modelId="{7D6DF660-92B5-476D-B1BF-34420B0835BA}" srcId="{9DFB8401-87ED-4FD1-A7A3-403781C245E4}" destId="{6C41B83C-6EFF-43F4-8B7B-8F95AC7C07B1}" srcOrd="3" destOrd="0" parTransId="{D69AC0F2-11DB-4FA1-A827-2CEAF364DFF7}" sibTransId="{7EC2B5E6-C5FB-4F9B-9385-AEEB5F3F787C}"/>
    <dgm:cxn modelId="{2E079315-2B44-4EF7-AE3B-EB8D73CEB1A3}" type="presOf" srcId="{05372C72-828D-46A4-A377-8A402719DF8E}" destId="{78DEFA4E-0268-41A3-9079-54F0BDC5993D}" srcOrd="1" destOrd="0" presId="urn:microsoft.com/office/officeart/2008/layout/HorizontalMultiLevelHierarchy"/>
    <dgm:cxn modelId="{E77720B7-E9A9-49DF-87D3-79B390545BC2}" type="presOf" srcId="{4B42BD85-8FC5-4E7F-9577-7D8CA262E4A0}" destId="{873DF019-E26A-48A5-9DF3-9B3C95F55BFE}" srcOrd="1" destOrd="0" presId="urn:microsoft.com/office/officeart/2008/layout/HorizontalMultiLevelHierarchy"/>
    <dgm:cxn modelId="{40044214-1B81-49B1-A3F1-3EB7B3D37C01}" srcId="{397BF0C5-D251-47BB-86C3-AAF09C6EA1E6}" destId="{9DFB8401-87ED-4FD1-A7A3-403781C245E4}" srcOrd="0" destOrd="0" parTransId="{FFA49D14-B4D2-4295-84CC-258746214A78}" sibTransId="{AF45EEEF-D689-4133-A4ED-6BE1690987B9}"/>
    <dgm:cxn modelId="{21E1FB21-DAAA-41EC-BF84-1AB0882BB0A6}" type="presOf" srcId="{9DFB8401-87ED-4FD1-A7A3-403781C245E4}" destId="{BF197AA4-DC3D-41D0-AD61-6092DA6946A7}" srcOrd="0" destOrd="0" presId="urn:microsoft.com/office/officeart/2008/layout/HorizontalMultiLevelHierarchy"/>
    <dgm:cxn modelId="{9D0BD85D-EAAF-4E3C-B22B-3E5447BFF942}" type="presOf" srcId="{4B42BD85-8FC5-4E7F-9577-7D8CA262E4A0}" destId="{0071A8F5-FE6A-4124-B10D-CF48FCE35439}" srcOrd="0" destOrd="0" presId="urn:microsoft.com/office/officeart/2008/layout/HorizontalMultiLevelHierarchy"/>
    <dgm:cxn modelId="{6F13F763-3D9D-42EB-9CF9-45A859DBE3AB}" type="presOf" srcId="{46BC1B0F-3450-4AF6-88BC-4125E6BB6AE8}" destId="{12C9CE0B-2A84-461E-BDAE-9CE1B51D7AB5}" srcOrd="1" destOrd="0" presId="urn:microsoft.com/office/officeart/2008/layout/HorizontalMultiLevelHierarchy"/>
    <dgm:cxn modelId="{9E7620D2-3BE8-479F-9BAB-347E0B93F097}" type="presOf" srcId="{1AB1A3D7-F3F0-4B25-AE29-9E32B6CA53C2}" destId="{44230E6E-B6F2-414B-B43C-8794AB63EFE5}" srcOrd="0" destOrd="0" presId="urn:microsoft.com/office/officeart/2008/layout/HorizontalMultiLevelHierarchy"/>
    <dgm:cxn modelId="{373B5050-2979-4961-AEB5-FC7080D322F4}" type="presParOf" srcId="{20AFD8C9-6E74-4105-8930-4E3D9CC59C2A}" destId="{42BA27A0-618D-4C8A-A62F-EA1FE5EF0908}" srcOrd="0" destOrd="0" presId="urn:microsoft.com/office/officeart/2008/layout/HorizontalMultiLevelHierarchy"/>
    <dgm:cxn modelId="{B69C1303-5A1C-48AE-84EE-72D5571468B4}" type="presParOf" srcId="{42BA27A0-618D-4C8A-A62F-EA1FE5EF0908}" destId="{BF197AA4-DC3D-41D0-AD61-6092DA6946A7}" srcOrd="0" destOrd="0" presId="urn:microsoft.com/office/officeart/2008/layout/HorizontalMultiLevelHierarchy"/>
    <dgm:cxn modelId="{6772B2D7-AE8B-4A57-B4BD-222344E1E052}" type="presParOf" srcId="{42BA27A0-618D-4C8A-A62F-EA1FE5EF0908}" destId="{DEFF3C6F-441B-4166-9F5C-F8F1653B028C}" srcOrd="1" destOrd="0" presId="urn:microsoft.com/office/officeart/2008/layout/HorizontalMultiLevelHierarchy"/>
    <dgm:cxn modelId="{D9B54D77-A4AB-4018-8C26-8D6B90A18A14}" type="presParOf" srcId="{DEFF3C6F-441B-4166-9F5C-F8F1653B028C}" destId="{18C3E0CC-73E4-4585-AADD-24C7F3148E2C}" srcOrd="0" destOrd="0" presId="urn:microsoft.com/office/officeart/2008/layout/HorizontalMultiLevelHierarchy"/>
    <dgm:cxn modelId="{60FD98EA-E2EF-47CC-AC66-F80D4FB5C022}" type="presParOf" srcId="{18C3E0CC-73E4-4585-AADD-24C7F3148E2C}" destId="{12C9CE0B-2A84-461E-BDAE-9CE1B51D7AB5}" srcOrd="0" destOrd="0" presId="urn:microsoft.com/office/officeart/2008/layout/HorizontalMultiLevelHierarchy"/>
    <dgm:cxn modelId="{462252B9-6E5C-4C6D-A900-B6AA88D14A5E}" type="presParOf" srcId="{DEFF3C6F-441B-4166-9F5C-F8F1653B028C}" destId="{59370D63-9301-4D5F-AAF2-6E79746B74CB}" srcOrd="1" destOrd="0" presId="urn:microsoft.com/office/officeart/2008/layout/HorizontalMultiLevelHierarchy"/>
    <dgm:cxn modelId="{62CEBBEB-546A-4A8E-8AB1-FA507A641BCC}" type="presParOf" srcId="{59370D63-9301-4D5F-AAF2-6E79746B74CB}" destId="{46EA2B87-024A-47E4-B422-739C564C5582}" srcOrd="0" destOrd="0" presId="urn:microsoft.com/office/officeart/2008/layout/HorizontalMultiLevelHierarchy"/>
    <dgm:cxn modelId="{D97C15FA-45C7-4B04-8BC8-3F55E38018A4}" type="presParOf" srcId="{59370D63-9301-4D5F-AAF2-6E79746B74CB}" destId="{5D913C46-FEFC-42E5-9C55-3C821D1ADFAB}" srcOrd="1" destOrd="0" presId="urn:microsoft.com/office/officeart/2008/layout/HorizontalMultiLevelHierarchy"/>
    <dgm:cxn modelId="{F5C6E3A4-4518-4C66-B290-24125E3AE53A}" type="presParOf" srcId="{DEFF3C6F-441B-4166-9F5C-F8F1653B028C}" destId="{33D48DC8-1ABF-47E5-830A-A1BB2987A7FD}" srcOrd="2" destOrd="0" presId="urn:microsoft.com/office/officeart/2008/layout/HorizontalMultiLevelHierarchy"/>
    <dgm:cxn modelId="{F21BA875-930D-496E-8B45-D0C8608B34E3}" type="presParOf" srcId="{33D48DC8-1ABF-47E5-830A-A1BB2987A7FD}" destId="{78DEFA4E-0268-41A3-9079-54F0BDC5993D}" srcOrd="0" destOrd="0" presId="urn:microsoft.com/office/officeart/2008/layout/HorizontalMultiLevelHierarchy"/>
    <dgm:cxn modelId="{49BD59B3-542B-4BC2-AD67-A62F4D778E97}" type="presParOf" srcId="{DEFF3C6F-441B-4166-9F5C-F8F1653B028C}" destId="{1E2AB9D1-9834-4376-B147-FB78642C7CAD}" srcOrd="3" destOrd="0" presId="urn:microsoft.com/office/officeart/2008/layout/HorizontalMultiLevelHierarchy"/>
    <dgm:cxn modelId="{08D3852D-00B3-4E1A-BABF-4F8A5F8926DF}" type="presParOf" srcId="{1E2AB9D1-9834-4376-B147-FB78642C7CAD}" destId="{6A3710FC-D45A-4D8C-9F63-295C1E3C9E03}" srcOrd="0" destOrd="0" presId="urn:microsoft.com/office/officeart/2008/layout/HorizontalMultiLevelHierarchy"/>
    <dgm:cxn modelId="{6EA75565-681C-472E-BC10-5DD38B6A46A5}" type="presParOf" srcId="{1E2AB9D1-9834-4376-B147-FB78642C7CAD}" destId="{4C466764-C0CB-442A-8827-65656FB87A56}" srcOrd="1" destOrd="0" presId="urn:microsoft.com/office/officeart/2008/layout/HorizontalMultiLevelHierarchy"/>
    <dgm:cxn modelId="{20C60944-FC30-48A5-B283-0FC01D82B1BC}" type="presParOf" srcId="{DEFF3C6F-441B-4166-9F5C-F8F1653B028C}" destId="{0071A8F5-FE6A-4124-B10D-CF48FCE35439}" srcOrd="4" destOrd="0" presId="urn:microsoft.com/office/officeart/2008/layout/HorizontalMultiLevelHierarchy"/>
    <dgm:cxn modelId="{DEB1E29C-F958-4707-9FDF-03D865FEAF1B}" type="presParOf" srcId="{0071A8F5-FE6A-4124-B10D-CF48FCE35439}" destId="{873DF019-E26A-48A5-9DF3-9B3C95F55BFE}" srcOrd="0" destOrd="0" presId="urn:microsoft.com/office/officeart/2008/layout/HorizontalMultiLevelHierarchy"/>
    <dgm:cxn modelId="{00FA8424-C0F7-45CF-ADBA-C98EC6B92F98}" type="presParOf" srcId="{DEFF3C6F-441B-4166-9F5C-F8F1653B028C}" destId="{699E33FF-8F70-4525-8E93-F810BBC2A6CF}" srcOrd="5" destOrd="0" presId="urn:microsoft.com/office/officeart/2008/layout/HorizontalMultiLevelHierarchy"/>
    <dgm:cxn modelId="{592A6B2B-792F-4DE7-8931-9402A41FD52B}" type="presParOf" srcId="{699E33FF-8F70-4525-8E93-F810BBC2A6CF}" destId="{44230E6E-B6F2-414B-B43C-8794AB63EFE5}" srcOrd="0" destOrd="0" presId="urn:microsoft.com/office/officeart/2008/layout/HorizontalMultiLevelHierarchy"/>
    <dgm:cxn modelId="{0C8B3EEC-02BD-4999-A779-FCC6BD74892D}" type="presParOf" srcId="{699E33FF-8F70-4525-8E93-F810BBC2A6CF}" destId="{CE12F42A-9B9B-495D-930C-80A04C181B51}" srcOrd="1" destOrd="0" presId="urn:microsoft.com/office/officeart/2008/layout/HorizontalMultiLevelHierarchy"/>
    <dgm:cxn modelId="{7B8FC6DD-110C-4D8F-800B-73FA75F00E85}" type="presParOf" srcId="{DEFF3C6F-441B-4166-9F5C-F8F1653B028C}" destId="{30D37E9B-9886-4E2F-9ACD-C80AB1325606}" srcOrd="6" destOrd="0" presId="urn:microsoft.com/office/officeart/2008/layout/HorizontalMultiLevelHierarchy"/>
    <dgm:cxn modelId="{C978AD6F-2E37-42A3-B52B-61E125A28B04}" type="presParOf" srcId="{30D37E9B-9886-4E2F-9ACD-C80AB1325606}" destId="{A849FF9D-EBCF-470F-8D53-42C4C3AF7BD7}" srcOrd="0" destOrd="0" presId="urn:microsoft.com/office/officeart/2008/layout/HorizontalMultiLevelHierarchy"/>
    <dgm:cxn modelId="{3404DF3F-1523-46DD-A6C2-8D33A417A7F8}" type="presParOf" srcId="{DEFF3C6F-441B-4166-9F5C-F8F1653B028C}" destId="{9E79807D-BBFF-416A-B99D-1D1DB7B4B5B7}" srcOrd="7" destOrd="0" presId="urn:microsoft.com/office/officeart/2008/layout/HorizontalMultiLevelHierarchy"/>
    <dgm:cxn modelId="{43C92E9F-1750-4C38-808D-951B8E96CE78}" type="presParOf" srcId="{9E79807D-BBFF-416A-B99D-1D1DB7B4B5B7}" destId="{C4B118ED-8995-4DA5-B8D1-A2273E758BCE}" srcOrd="0" destOrd="0" presId="urn:microsoft.com/office/officeart/2008/layout/HorizontalMultiLevelHierarchy"/>
    <dgm:cxn modelId="{8791F6E2-3137-4EA1-8CBE-B56F81FC0576}" type="presParOf" srcId="{9E79807D-BBFF-416A-B99D-1D1DB7B4B5B7}" destId="{C274A37F-005C-42D8-9B8D-7B9102BAE2D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E14EB0-3A9D-4C77-BC64-B1FB8F3C4ADF}"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US"/>
        </a:p>
      </dgm:t>
    </dgm:pt>
    <dgm:pt modelId="{CEF6ADAB-A987-4530-809C-4746E9B072FD}">
      <dgm:prSet phldrT="[Text]"/>
      <dgm:spPr/>
      <dgm:t>
        <a:bodyPr/>
        <a:lstStyle/>
        <a:p>
          <a:r>
            <a:rPr lang="en-US" dirty="0" smtClean="0">
              <a:solidFill>
                <a:schemeClr val="tx1"/>
              </a:solidFill>
            </a:rPr>
            <a:t>Notice of new </a:t>
          </a:r>
          <a:r>
            <a:rPr lang="en-US" dirty="0" err="1" smtClean="0">
              <a:solidFill>
                <a:schemeClr val="tx1"/>
              </a:solidFill>
            </a:rPr>
            <a:t>OrgMastID</a:t>
          </a:r>
          <a:r>
            <a:rPr lang="en-US" dirty="0" smtClean="0">
              <a:solidFill>
                <a:schemeClr val="tx1"/>
              </a:solidFill>
            </a:rPr>
            <a:t> and </a:t>
          </a:r>
          <a:r>
            <a:rPr lang="en-US" dirty="0" err="1" smtClean="0">
              <a:solidFill>
                <a:schemeClr val="tx1"/>
              </a:solidFill>
            </a:rPr>
            <a:t>AdmFieldID</a:t>
          </a:r>
          <a:endParaRPr lang="en-US" dirty="0">
            <a:solidFill>
              <a:schemeClr val="tx1"/>
            </a:solidFill>
          </a:endParaRPr>
        </a:p>
      </dgm:t>
    </dgm:pt>
    <dgm:pt modelId="{4344FE6A-271A-42FE-8FEC-4A7F26F52DE5}" type="parTrans" cxnId="{0124DEBD-A269-492F-9EDB-A5307F22E660}">
      <dgm:prSet/>
      <dgm:spPr/>
      <dgm:t>
        <a:bodyPr/>
        <a:lstStyle/>
        <a:p>
          <a:endParaRPr lang="en-US"/>
        </a:p>
      </dgm:t>
    </dgm:pt>
    <dgm:pt modelId="{9BB43060-0044-41D2-B9E7-3F6857D0AB10}" type="sibTrans" cxnId="{0124DEBD-A269-492F-9EDB-A5307F22E660}">
      <dgm:prSet/>
      <dgm:spPr/>
      <dgm:t>
        <a:bodyPr/>
        <a:lstStyle/>
        <a:p>
          <a:endParaRPr lang="en-US"/>
        </a:p>
      </dgm:t>
    </dgm:pt>
    <dgm:pt modelId="{3523CA76-5824-4C73-B4AA-79DAA3CB974F}">
      <dgm:prSet phldrT="[Text]"/>
      <dgm:spPr/>
      <dgm:t>
        <a:bodyPr/>
        <a:lstStyle/>
        <a:p>
          <a:r>
            <a:rPr lang="en-US" dirty="0" smtClean="0">
              <a:solidFill>
                <a:srgbClr val="FFFF00"/>
              </a:solidFill>
            </a:rPr>
            <a:t>Division’s Officers</a:t>
          </a:r>
          <a:endParaRPr lang="en-US" dirty="0">
            <a:solidFill>
              <a:srgbClr val="FFFF00"/>
            </a:solidFill>
          </a:endParaRPr>
        </a:p>
      </dgm:t>
    </dgm:pt>
    <dgm:pt modelId="{C36B8839-DCA3-40DE-8311-1D63C0DD3C2B}" type="parTrans" cxnId="{40608DD8-2A4D-4B28-9E44-8CA6974F4F87}">
      <dgm:prSet/>
      <dgm:spPr/>
      <dgm:t>
        <a:bodyPr/>
        <a:lstStyle/>
        <a:p>
          <a:endParaRPr lang="en-US"/>
        </a:p>
      </dgm:t>
    </dgm:pt>
    <dgm:pt modelId="{12A993A1-1FBE-4585-95D5-93E36AC2F6A0}" type="sibTrans" cxnId="{40608DD8-2A4D-4B28-9E44-8CA6974F4F87}">
      <dgm:prSet/>
      <dgm:spPr/>
      <dgm:t>
        <a:bodyPr/>
        <a:lstStyle/>
        <a:p>
          <a:endParaRPr lang="en-US"/>
        </a:p>
      </dgm:t>
    </dgm:pt>
    <dgm:pt modelId="{CEA78EE7-F16B-4364-B204-2EE97D0155F7}">
      <dgm:prSet phldrT="[Text]"/>
      <dgm:spPr/>
      <dgm:t>
        <a:bodyPr/>
        <a:lstStyle/>
        <a:p>
          <a:r>
            <a:rPr lang="en-US" dirty="0" smtClean="0">
              <a:solidFill>
                <a:srgbClr val="FFFF00"/>
              </a:solidFill>
            </a:rPr>
            <a:t>Italo Osorio</a:t>
          </a:r>
          <a:endParaRPr lang="en-US" dirty="0">
            <a:solidFill>
              <a:srgbClr val="FFFF00"/>
            </a:solidFill>
          </a:endParaRPr>
        </a:p>
      </dgm:t>
    </dgm:pt>
    <dgm:pt modelId="{34B59F82-3996-4887-BD42-4C6473D6714E}" type="parTrans" cxnId="{782B30EB-13A9-4998-8F6B-C91BDF2C2960}">
      <dgm:prSet/>
      <dgm:spPr/>
      <dgm:t>
        <a:bodyPr/>
        <a:lstStyle/>
        <a:p>
          <a:endParaRPr lang="en-US"/>
        </a:p>
      </dgm:t>
    </dgm:pt>
    <dgm:pt modelId="{91B3BACA-C628-47FB-A27E-3F43E112D77F}" type="sibTrans" cxnId="{782B30EB-13A9-4998-8F6B-C91BDF2C2960}">
      <dgm:prSet/>
      <dgm:spPr/>
      <dgm:t>
        <a:bodyPr/>
        <a:lstStyle/>
        <a:p>
          <a:endParaRPr lang="en-US"/>
        </a:p>
      </dgm:t>
    </dgm:pt>
    <dgm:pt modelId="{71E4FFCB-3E5F-4469-8770-CA4CB1F90366}">
      <dgm:prSet phldrT="[Text]"/>
      <dgm:spPr/>
      <dgm:t>
        <a:bodyPr/>
        <a:lstStyle/>
        <a:p>
          <a:r>
            <a:rPr lang="en-US" dirty="0" smtClean="0">
              <a:solidFill>
                <a:srgbClr val="FFFF00"/>
              </a:solidFill>
            </a:rPr>
            <a:t>Kathleen Jones</a:t>
          </a:r>
          <a:endParaRPr lang="en-US" dirty="0">
            <a:solidFill>
              <a:srgbClr val="FFFF00"/>
            </a:solidFill>
          </a:endParaRPr>
        </a:p>
      </dgm:t>
    </dgm:pt>
    <dgm:pt modelId="{1838496D-9841-4782-9F54-132C2B760312}" type="parTrans" cxnId="{11A659DE-C897-40C8-9D25-5BDA35F36F82}">
      <dgm:prSet/>
      <dgm:spPr/>
      <dgm:t>
        <a:bodyPr/>
        <a:lstStyle/>
        <a:p>
          <a:endParaRPr lang="en-US"/>
        </a:p>
      </dgm:t>
    </dgm:pt>
    <dgm:pt modelId="{8AA56AEB-B4EC-4B9D-911C-915F92E5FD2F}" type="sibTrans" cxnId="{11A659DE-C897-40C8-9D25-5BDA35F36F82}">
      <dgm:prSet/>
      <dgm:spPr/>
      <dgm:t>
        <a:bodyPr/>
        <a:lstStyle/>
        <a:p>
          <a:endParaRPr lang="en-US"/>
        </a:p>
      </dgm:t>
    </dgm:pt>
    <dgm:pt modelId="{00CBA2FF-749D-436D-A48A-7BB52E7FEAF0}">
      <dgm:prSet phldrT="[Text]"/>
      <dgm:spPr/>
      <dgm:t>
        <a:bodyPr/>
        <a:lstStyle/>
        <a:p>
          <a:r>
            <a:rPr lang="en-US" dirty="0" smtClean="0">
              <a:solidFill>
                <a:srgbClr val="FFFF00"/>
              </a:solidFill>
            </a:rPr>
            <a:t>Relevant GC Associate Secretary</a:t>
          </a:r>
          <a:endParaRPr lang="en-US" dirty="0">
            <a:solidFill>
              <a:srgbClr val="FFFF00"/>
            </a:solidFill>
          </a:endParaRPr>
        </a:p>
      </dgm:t>
    </dgm:pt>
    <dgm:pt modelId="{2065D922-F08E-476F-AE7D-060CF57EE7CD}" type="parTrans" cxnId="{A3CB4EF8-993A-4F86-A0FC-3307B2E8BAFE}">
      <dgm:prSet/>
      <dgm:spPr/>
      <dgm:t>
        <a:bodyPr/>
        <a:lstStyle/>
        <a:p>
          <a:endParaRPr lang="en-US"/>
        </a:p>
      </dgm:t>
    </dgm:pt>
    <dgm:pt modelId="{28F49DE6-51FC-46A4-BFD4-8BFB37F6CC09}" type="sibTrans" cxnId="{A3CB4EF8-993A-4F86-A0FC-3307B2E8BAFE}">
      <dgm:prSet/>
      <dgm:spPr/>
      <dgm:t>
        <a:bodyPr/>
        <a:lstStyle/>
        <a:p>
          <a:endParaRPr lang="en-US"/>
        </a:p>
      </dgm:t>
    </dgm:pt>
    <dgm:pt modelId="{CD395BD5-97F6-422F-BC60-356F41B84ADB}">
      <dgm:prSet phldrT="[Text]"/>
      <dgm:spPr/>
      <dgm:t>
        <a:bodyPr/>
        <a:lstStyle/>
        <a:p>
          <a:r>
            <a:rPr lang="en-US" dirty="0" smtClean="0">
              <a:solidFill>
                <a:srgbClr val="FFFF00"/>
              </a:solidFill>
            </a:rPr>
            <a:t>Adventist Church Management System</a:t>
          </a:r>
          <a:endParaRPr lang="en-US" dirty="0">
            <a:solidFill>
              <a:srgbClr val="FFFF00"/>
            </a:solidFill>
          </a:endParaRPr>
        </a:p>
      </dgm:t>
    </dgm:pt>
    <dgm:pt modelId="{30247223-E978-4862-A0DD-D56606172642}" type="parTrans" cxnId="{4156C040-5D8D-47C2-8576-F876B98760C9}">
      <dgm:prSet/>
      <dgm:spPr/>
      <dgm:t>
        <a:bodyPr/>
        <a:lstStyle/>
        <a:p>
          <a:endParaRPr lang="en-US"/>
        </a:p>
      </dgm:t>
    </dgm:pt>
    <dgm:pt modelId="{D126F87D-E61F-4C8F-A791-88CBFFEA3D25}" type="sibTrans" cxnId="{4156C040-5D8D-47C2-8576-F876B98760C9}">
      <dgm:prSet/>
      <dgm:spPr/>
      <dgm:t>
        <a:bodyPr/>
        <a:lstStyle/>
        <a:p>
          <a:endParaRPr lang="en-US"/>
        </a:p>
      </dgm:t>
    </dgm:pt>
    <dgm:pt modelId="{14D85DB8-3DD3-462D-909F-74CB2CF6D829}">
      <dgm:prSet phldrT="[Text]"/>
      <dgm:spPr/>
      <dgm:t>
        <a:bodyPr/>
        <a:lstStyle/>
        <a:p>
          <a:r>
            <a:rPr lang="en-US" dirty="0" err="1" smtClean="0">
              <a:solidFill>
                <a:srgbClr val="FFFF00"/>
              </a:solidFill>
            </a:rPr>
            <a:t>SunPlus</a:t>
          </a:r>
          <a:endParaRPr lang="en-US" dirty="0">
            <a:solidFill>
              <a:srgbClr val="FFFF00"/>
            </a:solidFill>
          </a:endParaRPr>
        </a:p>
      </dgm:t>
    </dgm:pt>
    <dgm:pt modelId="{CAD861DF-0F04-4936-A89D-5626C77A6F0F}" type="parTrans" cxnId="{EEBB98FE-7C1C-4672-9809-7F9F8BB1FFCE}">
      <dgm:prSet/>
      <dgm:spPr/>
      <dgm:t>
        <a:bodyPr/>
        <a:lstStyle/>
        <a:p>
          <a:endParaRPr lang="en-US"/>
        </a:p>
      </dgm:t>
    </dgm:pt>
    <dgm:pt modelId="{5C5BBDB8-33D2-447B-8512-EAB52F1A7726}" type="sibTrans" cxnId="{EEBB98FE-7C1C-4672-9809-7F9F8BB1FFCE}">
      <dgm:prSet/>
      <dgm:spPr/>
      <dgm:t>
        <a:bodyPr/>
        <a:lstStyle/>
        <a:p>
          <a:endParaRPr lang="en-US"/>
        </a:p>
      </dgm:t>
    </dgm:pt>
    <dgm:pt modelId="{E4CA515C-C168-4695-B207-251B5222CEC9}" type="pres">
      <dgm:prSet presAssocID="{83E14EB0-3A9D-4C77-BC64-B1FB8F3C4ADF}" presName="Name0" presStyleCnt="0">
        <dgm:presLayoutVars>
          <dgm:chMax val="1"/>
          <dgm:dir/>
          <dgm:animLvl val="ctr"/>
          <dgm:resizeHandles val="exact"/>
        </dgm:presLayoutVars>
      </dgm:prSet>
      <dgm:spPr/>
      <dgm:t>
        <a:bodyPr/>
        <a:lstStyle/>
        <a:p>
          <a:endParaRPr lang="en-US"/>
        </a:p>
      </dgm:t>
    </dgm:pt>
    <dgm:pt modelId="{CD669D38-B508-4411-AF25-47700FF219E5}" type="pres">
      <dgm:prSet presAssocID="{CEF6ADAB-A987-4530-809C-4746E9B072FD}" presName="centerShape" presStyleLbl="node0" presStyleIdx="0" presStyleCnt="1"/>
      <dgm:spPr/>
      <dgm:t>
        <a:bodyPr/>
        <a:lstStyle/>
        <a:p>
          <a:endParaRPr lang="en-US"/>
        </a:p>
      </dgm:t>
    </dgm:pt>
    <dgm:pt modelId="{770AC629-B0E5-4F61-90E0-73EA9395F536}" type="pres">
      <dgm:prSet presAssocID="{C36B8839-DCA3-40DE-8311-1D63C0DD3C2B}" presName="parTrans" presStyleLbl="sibTrans2D1" presStyleIdx="0" presStyleCnt="6"/>
      <dgm:spPr/>
      <dgm:t>
        <a:bodyPr/>
        <a:lstStyle/>
        <a:p>
          <a:endParaRPr lang="en-US"/>
        </a:p>
      </dgm:t>
    </dgm:pt>
    <dgm:pt modelId="{ACAD2BAF-BE75-4924-A968-98CF88FA008F}" type="pres">
      <dgm:prSet presAssocID="{C36B8839-DCA3-40DE-8311-1D63C0DD3C2B}" presName="connectorText" presStyleLbl="sibTrans2D1" presStyleIdx="0" presStyleCnt="6"/>
      <dgm:spPr/>
      <dgm:t>
        <a:bodyPr/>
        <a:lstStyle/>
        <a:p>
          <a:endParaRPr lang="en-US"/>
        </a:p>
      </dgm:t>
    </dgm:pt>
    <dgm:pt modelId="{FF27782B-73CB-4628-A915-45AFBCC790E1}" type="pres">
      <dgm:prSet presAssocID="{3523CA76-5824-4C73-B4AA-79DAA3CB974F}" presName="node" presStyleLbl="node1" presStyleIdx="0" presStyleCnt="6">
        <dgm:presLayoutVars>
          <dgm:bulletEnabled val="1"/>
        </dgm:presLayoutVars>
      </dgm:prSet>
      <dgm:spPr/>
      <dgm:t>
        <a:bodyPr/>
        <a:lstStyle/>
        <a:p>
          <a:endParaRPr lang="en-US"/>
        </a:p>
      </dgm:t>
    </dgm:pt>
    <dgm:pt modelId="{5EEE2486-F8EC-4C4C-92C2-96DA7BF07F28}" type="pres">
      <dgm:prSet presAssocID="{34B59F82-3996-4887-BD42-4C6473D6714E}" presName="parTrans" presStyleLbl="sibTrans2D1" presStyleIdx="1" presStyleCnt="6"/>
      <dgm:spPr/>
      <dgm:t>
        <a:bodyPr/>
        <a:lstStyle/>
        <a:p>
          <a:endParaRPr lang="en-US"/>
        </a:p>
      </dgm:t>
    </dgm:pt>
    <dgm:pt modelId="{AEB59FB4-3218-4B62-9784-4E7C32CE13AE}" type="pres">
      <dgm:prSet presAssocID="{34B59F82-3996-4887-BD42-4C6473D6714E}" presName="connectorText" presStyleLbl="sibTrans2D1" presStyleIdx="1" presStyleCnt="6"/>
      <dgm:spPr/>
      <dgm:t>
        <a:bodyPr/>
        <a:lstStyle/>
        <a:p>
          <a:endParaRPr lang="en-US"/>
        </a:p>
      </dgm:t>
    </dgm:pt>
    <dgm:pt modelId="{57FB5612-5649-4F6B-978E-709C90CF6C80}" type="pres">
      <dgm:prSet presAssocID="{CEA78EE7-F16B-4364-B204-2EE97D0155F7}" presName="node" presStyleLbl="node1" presStyleIdx="1" presStyleCnt="6">
        <dgm:presLayoutVars>
          <dgm:bulletEnabled val="1"/>
        </dgm:presLayoutVars>
      </dgm:prSet>
      <dgm:spPr/>
      <dgm:t>
        <a:bodyPr/>
        <a:lstStyle/>
        <a:p>
          <a:endParaRPr lang="en-US"/>
        </a:p>
      </dgm:t>
    </dgm:pt>
    <dgm:pt modelId="{A858AA1D-F4DC-4E19-AC81-F23B56B0DC0F}" type="pres">
      <dgm:prSet presAssocID="{1838496D-9841-4782-9F54-132C2B760312}" presName="parTrans" presStyleLbl="sibTrans2D1" presStyleIdx="2" presStyleCnt="6"/>
      <dgm:spPr/>
      <dgm:t>
        <a:bodyPr/>
        <a:lstStyle/>
        <a:p>
          <a:endParaRPr lang="en-US"/>
        </a:p>
      </dgm:t>
    </dgm:pt>
    <dgm:pt modelId="{FEE3AF12-654A-4D54-A646-06FE83701062}" type="pres">
      <dgm:prSet presAssocID="{1838496D-9841-4782-9F54-132C2B760312}" presName="connectorText" presStyleLbl="sibTrans2D1" presStyleIdx="2" presStyleCnt="6"/>
      <dgm:spPr/>
      <dgm:t>
        <a:bodyPr/>
        <a:lstStyle/>
        <a:p>
          <a:endParaRPr lang="en-US"/>
        </a:p>
      </dgm:t>
    </dgm:pt>
    <dgm:pt modelId="{98843A33-EDF5-4744-B88A-E6925EFD1353}" type="pres">
      <dgm:prSet presAssocID="{71E4FFCB-3E5F-4469-8770-CA4CB1F90366}" presName="node" presStyleLbl="node1" presStyleIdx="2" presStyleCnt="6">
        <dgm:presLayoutVars>
          <dgm:bulletEnabled val="1"/>
        </dgm:presLayoutVars>
      </dgm:prSet>
      <dgm:spPr/>
      <dgm:t>
        <a:bodyPr/>
        <a:lstStyle/>
        <a:p>
          <a:endParaRPr lang="en-US"/>
        </a:p>
      </dgm:t>
    </dgm:pt>
    <dgm:pt modelId="{B14A99E5-85C2-4BED-B01C-FB54EA19D3C8}" type="pres">
      <dgm:prSet presAssocID="{2065D922-F08E-476F-AE7D-060CF57EE7CD}" presName="parTrans" presStyleLbl="sibTrans2D1" presStyleIdx="3" presStyleCnt="6"/>
      <dgm:spPr/>
      <dgm:t>
        <a:bodyPr/>
        <a:lstStyle/>
        <a:p>
          <a:endParaRPr lang="en-US"/>
        </a:p>
      </dgm:t>
    </dgm:pt>
    <dgm:pt modelId="{E53550EF-0B97-4894-A937-03E15AEC914B}" type="pres">
      <dgm:prSet presAssocID="{2065D922-F08E-476F-AE7D-060CF57EE7CD}" presName="connectorText" presStyleLbl="sibTrans2D1" presStyleIdx="3" presStyleCnt="6"/>
      <dgm:spPr/>
      <dgm:t>
        <a:bodyPr/>
        <a:lstStyle/>
        <a:p>
          <a:endParaRPr lang="en-US"/>
        </a:p>
      </dgm:t>
    </dgm:pt>
    <dgm:pt modelId="{B7B1BD76-4702-45CE-9157-E9541C340B6D}" type="pres">
      <dgm:prSet presAssocID="{00CBA2FF-749D-436D-A48A-7BB52E7FEAF0}" presName="node" presStyleLbl="node1" presStyleIdx="3" presStyleCnt="6">
        <dgm:presLayoutVars>
          <dgm:bulletEnabled val="1"/>
        </dgm:presLayoutVars>
      </dgm:prSet>
      <dgm:spPr/>
      <dgm:t>
        <a:bodyPr/>
        <a:lstStyle/>
        <a:p>
          <a:endParaRPr lang="en-US"/>
        </a:p>
      </dgm:t>
    </dgm:pt>
    <dgm:pt modelId="{6EABB071-663D-4CB5-8FE5-7F0221E2FA27}" type="pres">
      <dgm:prSet presAssocID="{30247223-E978-4862-A0DD-D56606172642}" presName="parTrans" presStyleLbl="sibTrans2D1" presStyleIdx="4" presStyleCnt="6"/>
      <dgm:spPr/>
      <dgm:t>
        <a:bodyPr/>
        <a:lstStyle/>
        <a:p>
          <a:endParaRPr lang="en-US"/>
        </a:p>
      </dgm:t>
    </dgm:pt>
    <dgm:pt modelId="{C2450EDF-95D5-41F7-B286-DA41DC66945A}" type="pres">
      <dgm:prSet presAssocID="{30247223-E978-4862-A0DD-D56606172642}" presName="connectorText" presStyleLbl="sibTrans2D1" presStyleIdx="4" presStyleCnt="6"/>
      <dgm:spPr/>
      <dgm:t>
        <a:bodyPr/>
        <a:lstStyle/>
        <a:p>
          <a:endParaRPr lang="en-US"/>
        </a:p>
      </dgm:t>
    </dgm:pt>
    <dgm:pt modelId="{0C2E5B14-F995-4DF6-A78B-246114E18A7B}" type="pres">
      <dgm:prSet presAssocID="{CD395BD5-97F6-422F-BC60-356F41B84ADB}" presName="node" presStyleLbl="node1" presStyleIdx="4" presStyleCnt="6">
        <dgm:presLayoutVars>
          <dgm:bulletEnabled val="1"/>
        </dgm:presLayoutVars>
      </dgm:prSet>
      <dgm:spPr/>
      <dgm:t>
        <a:bodyPr/>
        <a:lstStyle/>
        <a:p>
          <a:endParaRPr lang="en-US"/>
        </a:p>
      </dgm:t>
    </dgm:pt>
    <dgm:pt modelId="{C40CB91F-2AE9-4427-8E91-161163F2A75A}" type="pres">
      <dgm:prSet presAssocID="{CAD861DF-0F04-4936-A89D-5626C77A6F0F}" presName="parTrans" presStyleLbl="sibTrans2D1" presStyleIdx="5" presStyleCnt="6"/>
      <dgm:spPr/>
      <dgm:t>
        <a:bodyPr/>
        <a:lstStyle/>
        <a:p>
          <a:endParaRPr lang="en-US"/>
        </a:p>
      </dgm:t>
    </dgm:pt>
    <dgm:pt modelId="{7AD8D3A8-1967-4ECB-BC5A-9BF250C34D6C}" type="pres">
      <dgm:prSet presAssocID="{CAD861DF-0F04-4936-A89D-5626C77A6F0F}" presName="connectorText" presStyleLbl="sibTrans2D1" presStyleIdx="5" presStyleCnt="6"/>
      <dgm:spPr/>
      <dgm:t>
        <a:bodyPr/>
        <a:lstStyle/>
        <a:p>
          <a:endParaRPr lang="en-US"/>
        </a:p>
      </dgm:t>
    </dgm:pt>
    <dgm:pt modelId="{8E5051FE-2419-4F0E-902C-BCE383BE7C45}" type="pres">
      <dgm:prSet presAssocID="{14D85DB8-3DD3-462D-909F-74CB2CF6D829}" presName="node" presStyleLbl="node1" presStyleIdx="5" presStyleCnt="6">
        <dgm:presLayoutVars>
          <dgm:bulletEnabled val="1"/>
        </dgm:presLayoutVars>
      </dgm:prSet>
      <dgm:spPr/>
      <dgm:t>
        <a:bodyPr/>
        <a:lstStyle/>
        <a:p>
          <a:endParaRPr lang="en-US"/>
        </a:p>
      </dgm:t>
    </dgm:pt>
  </dgm:ptLst>
  <dgm:cxnLst>
    <dgm:cxn modelId="{58ABB55E-079D-42AB-9781-801F3038475D}" type="presOf" srcId="{1838496D-9841-4782-9F54-132C2B760312}" destId="{A858AA1D-F4DC-4E19-AC81-F23B56B0DC0F}" srcOrd="0" destOrd="0" presId="urn:microsoft.com/office/officeart/2005/8/layout/radial5"/>
    <dgm:cxn modelId="{C56B6B81-9569-4988-A8AF-B97CE43837CF}" type="presOf" srcId="{34B59F82-3996-4887-BD42-4C6473D6714E}" destId="{AEB59FB4-3218-4B62-9784-4E7C32CE13AE}" srcOrd="1" destOrd="0" presId="urn:microsoft.com/office/officeart/2005/8/layout/radial5"/>
    <dgm:cxn modelId="{42A182BD-D692-4318-B03D-388D33E54123}" type="presOf" srcId="{C36B8839-DCA3-40DE-8311-1D63C0DD3C2B}" destId="{ACAD2BAF-BE75-4924-A968-98CF88FA008F}" srcOrd="1" destOrd="0" presId="urn:microsoft.com/office/officeart/2005/8/layout/radial5"/>
    <dgm:cxn modelId="{782B30EB-13A9-4998-8F6B-C91BDF2C2960}" srcId="{CEF6ADAB-A987-4530-809C-4746E9B072FD}" destId="{CEA78EE7-F16B-4364-B204-2EE97D0155F7}" srcOrd="1" destOrd="0" parTransId="{34B59F82-3996-4887-BD42-4C6473D6714E}" sibTransId="{91B3BACA-C628-47FB-A27E-3F43E112D77F}"/>
    <dgm:cxn modelId="{3D82B1C0-4FCB-435B-9449-F780294241A1}" type="presOf" srcId="{1838496D-9841-4782-9F54-132C2B760312}" destId="{FEE3AF12-654A-4D54-A646-06FE83701062}" srcOrd="1" destOrd="0" presId="urn:microsoft.com/office/officeart/2005/8/layout/radial5"/>
    <dgm:cxn modelId="{0FFF37D3-8AD9-445D-90FE-9F69CB37DEA0}" type="presOf" srcId="{3523CA76-5824-4C73-B4AA-79DAA3CB974F}" destId="{FF27782B-73CB-4628-A915-45AFBCC790E1}" srcOrd="0" destOrd="0" presId="urn:microsoft.com/office/officeart/2005/8/layout/radial5"/>
    <dgm:cxn modelId="{F65541F3-A87E-4C71-B5A7-651B851C2079}" type="presOf" srcId="{CEA78EE7-F16B-4364-B204-2EE97D0155F7}" destId="{57FB5612-5649-4F6B-978E-709C90CF6C80}" srcOrd="0" destOrd="0" presId="urn:microsoft.com/office/officeart/2005/8/layout/radial5"/>
    <dgm:cxn modelId="{F49EDAA4-02D3-4F91-9909-4EC22D43EC36}" type="presOf" srcId="{CAD861DF-0F04-4936-A89D-5626C77A6F0F}" destId="{C40CB91F-2AE9-4427-8E91-161163F2A75A}" srcOrd="0" destOrd="0" presId="urn:microsoft.com/office/officeart/2005/8/layout/radial5"/>
    <dgm:cxn modelId="{6C3F0A6A-269F-46D2-B67F-FD7A317695C8}" type="presOf" srcId="{34B59F82-3996-4887-BD42-4C6473D6714E}" destId="{5EEE2486-F8EC-4C4C-92C2-96DA7BF07F28}" srcOrd="0" destOrd="0" presId="urn:microsoft.com/office/officeart/2005/8/layout/radial5"/>
    <dgm:cxn modelId="{1CF9089D-2202-403E-9DB9-01E82ADF21F0}" type="presOf" srcId="{00CBA2FF-749D-436D-A48A-7BB52E7FEAF0}" destId="{B7B1BD76-4702-45CE-9157-E9541C340B6D}" srcOrd="0" destOrd="0" presId="urn:microsoft.com/office/officeart/2005/8/layout/radial5"/>
    <dgm:cxn modelId="{0124DEBD-A269-492F-9EDB-A5307F22E660}" srcId="{83E14EB0-3A9D-4C77-BC64-B1FB8F3C4ADF}" destId="{CEF6ADAB-A987-4530-809C-4746E9B072FD}" srcOrd="0" destOrd="0" parTransId="{4344FE6A-271A-42FE-8FEC-4A7F26F52DE5}" sibTransId="{9BB43060-0044-41D2-B9E7-3F6857D0AB10}"/>
    <dgm:cxn modelId="{A3CB4EF8-993A-4F86-A0FC-3307B2E8BAFE}" srcId="{CEF6ADAB-A987-4530-809C-4746E9B072FD}" destId="{00CBA2FF-749D-436D-A48A-7BB52E7FEAF0}" srcOrd="3" destOrd="0" parTransId="{2065D922-F08E-476F-AE7D-060CF57EE7CD}" sibTransId="{28F49DE6-51FC-46A4-BFD4-8BFB37F6CC09}"/>
    <dgm:cxn modelId="{38CED6B7-D5FC-4D0D-9027-20B93A617EC3}" type="presOf" srcId="{30247223-E978-4862-A0DD-D56606172642}" destId="{6EABB071-663D-4CB5-8FE5-7F0221E2FA27}" srcOrd="0" destOrd="0" presId="urn:microsoft.com/office/officeart/2005/8/layout/radial5"/>
    <dgm:cxn modelId="{FCAB7DCB-787E-4681-9680-BF1916056F7A}" type="presOf" srcId="{14D85DB8-3DD3-462D-909F-74CB2CF6D829}" destId="{8E5051FE-2419-4F0E-902C-BCE383BE7C45}" srcOrd="0" destOrd="0" presId="urn:microsoft.com/office/officeart/2005/8/layout/radial5"/>
    <dgm:cxn modelId="{8327F68F-D45E-473D-BFBE-5AF97919802B}" type="presOf" srcId="{2065D922-F08E-476F-AE7D-060CF57EE7CD}" destId="{B14A99E5-85C2-4BED-B01C-FB54EA19D3C8}" srcOrd="0" destOrd="0" presId="urn:microsoft.com/office/officeart/2005/8/layout/radial5"/>
    <dgm:cxn modelId="{928800C1-9B15-461F-AA76-7C56D5D56128}" type="presOf" srcId="{2065D922-F08E-476F-AE7D-060CF57EE7CD}" destId="{E53550EF-0B97-4894-A937-03E15AEC914B}" srcOrd="1" destOrd="0" presId="urn:microsoft.com/office/officeart/2005/8/layout/radial5"/>
    <dgm:cxn modelId="{9C1BADF3-855B-44BE-83F1-F5E6AAB8F474}" type="presOf" srcId="{CD395BD5-97F6-422F-BC60-356F41B84ADB}" destId="{0C2E5B14-F995-4DF6-A78B-246114E18A7B}" srcOrd="0" destOrd="0" presId="urn:microsoft.com/office/officeart/2005/8/layout/radial5"/>
    <dgm:cxn modelId="{40608DD8-2A4D-4B28-9E44-8CA6974F4F87}" srcId="{CEF6ADAB-A987-4530-809C-4746E9B072FD}" destId="{3523CA76-5824-4C73-B4AA-79DAA3CB974F}" srcOrd="0" destOrd="0" parTransId="{C36B8839-DCA3-40DE-8311-1D63C0DD3C2B}" sibTransId="{12A993A1-1FBE-4585-95D5-93E36AC2F6A0}"/>
    <dgm:cxn modelId="{3DF0DDD5-BA77-4A93-8F81-B934CC341208}" type="presOf" srcId="{C36B8839-DCA3-40DE-8311-1D63C0DD3C2B}" destId="{770AC629-B0E5-4F61-90E0-73EA9395F536}" srcOrd="0" destOrd="0" presId="urn:microsoft.com/office/officeart/2005/8/layout/radial5"/>
    <dgm:cxn modelId="{4B4E4C59-EF7A-46A0-BC99-D53FE9613CF7}" type="presOf" srcId="{CEF6ADAB-A987-4530-809C-4746E9B072FD}" destId="{CD669D38-B508-4411-AF25-47700FF219E5}" srcOrd="0" destOrd="0" presId="urn:microsoft.com/office/officeart/2005/8/layout/radial5"/>
    <dgm:cxn modelId="{37298A2C-DD20-4091-8109-D79B252E78E7}" type="presOf" srcId="{83E14EB0-3A9D-4C77-BC64-B1FB8F3C4ADF}" destId="{E4CA515C-C168-4695-B207-251B5222CEC9}" srcOrd="0" destOrd="0" presId="urn:microsoft.com/office/officeart/2005/8/layout/radial5"/>
    <dgm:cxn modelId="{4156C040-5D8D-47C2-8576-F876B98760C9}" srcId="{CEF6ADAB-A987-4530-809C-4746E9B072FD}" destId="{CD395BD5-97F6-422F-BC60-356F41B84ADB}" srcOrd="4" destOrd="0" parTransId="{30247223-E978-4862-A0DD-D56606172642}" sibTransId="{D126F87D-E61F-4C8F-A791-88CBFFEA3D25}"/>
    <dgm:cxn modelId="{11A659DE-C897-40C8-9D25-5BDA35F36F82}" srcId="{CEF6ADAB-A987-4530-809C-4746E9B072FD}" destId="{71E4FFCB-3E5F-4469-8770-CA4CB1F90366}" srcOrd="2" destOrd="0" parTransId="{1838496D-9841-4782-9F54-132C2B760312}" sibTransId="{8AA56AEB-B4EC-4B9D-911C-915F92E5FD2F}"/>
    <dgm:cxn modelId="{35847DA7-1187-494D-9453-5057A1C49877}" type="presOf" srcId="{71E4FFCB-3E5F-4469-8770-CA4CB1F90366}" destId="{98843A33-EDF5-4744-B88A-E6925EFD1353}" srcOrd="0" destOrd="0" presId="urn:microsoft.com/office/officeart/2005/8/layout/radial5"/>
    <dgm:cxn modelId="{668DE470-AB45-46B8-91BF-0DF4B26FB453}" type="presOf" srcId="{CAD861DF-0F04-4936-A89D-5626C77A6F0F}" destId="{7AD8D3A8-1967-4ECB-BC5A-9BF250C34D6C}" srcOrd="1" destOrd="0" presId="urn:microsoft.com/office/officeart/2005/8/layout/radial5"/>
    <dgm:cxn modelId="{EEBB98FE-7C1C-4672-9809-7F9F8BB1FFCE}" srcId="{CEF6ADAB-A987-4530-809C-4746E9B072FD}" destId="{14D85DB8-3DD3-462D-909F-74CB2CF6D829}" srcOrd="5" destOrd="0" parTransId="{CAD861DF-0F04-4936-A89D-5626C77A6F0F}" sibTransId="{5C5BBDB8-33D2-447B-8512-EAB52F1A7726}"/>
    <dgm:cxn modelId="{61C291C2-E38D-4B8F-A161-1D6DF188355F}" type="presOf" srcId="{30247223-E978-4862-A0DD-D56606172642}" destId="{C2450EDF-95D5-41F7-B286-DA41DC66945A}" srcOrd="1" destOrd="0" presId="urn:microsoft.com/office/officeart/2005/8/layout/radial5"/>
    <dgm:cxn modelId="{D33CF9D9-6061-4236-A750-A5ECEE99A987}" type="presParOf" srcId="{E4CA515C-C168-4695-B207-251B5222CEC9}" destId="{CD669D38-B508-4411-AF25-47700FF219E5}" srcOrd="0" destOrd="0" presId="urn:microsoft.com/office/officeart/2005/8/layout/radial5"/>
    <dgm:cxn modelId="{C7145C24-4534-451E-B25D-29E34923218C}" type="presParOf" srcId="{E4CA515C-C168-4695-B207-251B5222CEC9}" destId="{770AC629-B0E5-4F61-90E0-73EA9395F536}" srcOrd="1" destOrd="0" presId="urn:microsoft.com/office/officeart/2005/8/layout/radial5"/>
    <dgm:cxn modelId="{CFEC69FF-5C25-43F6-BA3E-44E01FB4B0D3}" type="presParOf" srcId="{770AC629-B0E5-4F61-90E0-73EA9395F536}" destId="{ACAD2BAF-BE75-4924-A968-98CF88FA008F}" srcOrd="0" destOrd="0" presId="urn:microsoft.com/office/officeart/2005/8/layout/radial5"/>
    <dgm:cxn modelId="{E8BF2913-EDD0-4758-90E2-98ACA1F024FF}" type="presParOf" srcId="{E4CA515C-C168-4695-B207-251B5222CEC9}" destId="{FF27782B-73CB-4628-A915-45AFBCC790E1}" srcOrd="2" destOrd="0" presId="urn:microsoft.com/office/officeart/2005/8/layout/radial5"/>
    <dgm:cxn modelId="{D5B0D34E-BFED-4C31-AD33-9DBA83BF42E1}" type="presParOf" srcId="{E4CA515C-C168-4695-B207-251B5222CEC9}" destId="{5EEE2486-F8EC-4C4C-92C2-96DA7BF07F28}" srcOrd="3" destOrd="0" presId="urn:microsoft.com/office/officeart/2005/8/layout/radial5"/>
    <dgm:cxn modelId="{EEA77A90-134F-433A-AF81-6D89B78AEAAC}" type="presParOf" srcId="{5EEE2486-F8EC-4C4C-92C2-96DA7BF07F28}" destId="{AEB59FB4-3218-4B62-9784-4E7C32CE13AE}" srcOrd="0" destOrd="0" presId="urn:microsoft.com/office/officeart/2005/8/layout/radial5"/>
    <dgm:cxn modelId="{8FC27B2B-4A19-4DAD-8746-7F2CECABD452}" type="presParOf" srcId="{E4CA515C-C168-4695-B207-251B5222CEC9}" destId="{57FB5612-5649-4F6B-978E-709C90CF6C80}" srcOrd="4" destOrd="0" presId="urn:microsoft.com/office/officeart/2005/8/layout/radial5"/>
    <dgm:cxn modelId="{F8C7AA13-A1DD-49A8-9033-2253918F67AA}" type="presParOf" srcId="{E4CA515C-C168-4695-B207-251B5222CEC9}" destId="{A858AA1D-F4DC-4E19-AC81-F23B56B0DC0F}" srcOrd="5" destOrd="0" presId="urn:microsoft.com/office/officeart/2005/8/layout/radial5"/>
    <dgm:cxn modelId="{53E5EC92-D450-42D9-A59C-206093858B8B}" type="presParOf" srcId="{A858AA1D-F4DC-4E19-AC81-F23B56B0DC0F}" destId="{FEE3AF12-654A-4D54-A646-06FE83701062}" srcOrd="0" destOrd="0" presId="urn:microsoft.com/office/officeart/2005/8/layout/radial5"/>
    <dgm:cxn modelId="{F18EF303-466A-4FB6-81CB-A1987DAFFF9F}" type="presParOf" srcId="{E4CA515C-C168-4695-B207-251B5222CEC9}" destId="{98843A33-EDF5-4744-B88A-E6925EFD1353}" srcOrd="6" destOrd="0" presId="urn:microsoft.com/office/officeart/2005/8/layout/radial5"/>
    <dgm:cxn modelId="{4D18FE65-BAD0-4EE4-B614-2C6BDC9FFA9C}" type="presParOf" srcId="{E4CA515C-C168-4695-B207-251B5222CEC9}" destId="{B14A99E5-85C2-4BED-B01C-FB54EA19D3C8}" srcOrd="7" destOrd="0" presId="urn:microsoft.com/office/officeart/2005/8/layout/radial5"/>
    <dgm:cxn modelId="{D950DB10-41C7-419B-83E2-1135C6F26403}" type="presParOf" srcId="{B14A99E5-85C2-4BED-B01C-FB54EA19D3C8}" destId="{E53550EF-0B97-4894-A937-03E15AEC914B}" srcOrd="0" destOrd="0" presId="urn:microsoft.com/office/officeart/2005/8/layout/radial5"/>
    <dgm:cxn modelId="{C03B3942-2C4E-4D14-9B0B-D43458369AC2}" type="presParOf" srcId="{E4CA515C-C168-4695-B207-251B5222CEC9}" destId="{B7B1BD76-4702-45CE-9157-E9541C340B6D}" srcOrd="8" destOrd="0" presId="urn:microsoft.com/office/officeart/2005/8/layout/radial5"/>
    <dgm:cxn modelId="{8BC8AD08-24C4-4CE0-B8E4-7DDC82A9185B}" type="presParOf" srcId="{E4CA515C-C168-4695-B207-251B5222CEC9}" destId="{6EABB071-663D-4CB5-8FE5-7F0221E2FA27}" srcOrd="9" destOrd="0" presId="urn:microsoft.com/office/officeart/2005/8/layout/radial5"/>
    <dgm:cxn modelId="{2A38CD86-3FE6-4475-889A-A87809D00E85}" type="presParOf" srcId="{6EABB071-663D-4CB5-8FE5-7F0221E2FA27}" destId="{C2450EDF-95D5-41F7-B286-DA41DC66945A}" srcOrd="0" destOrd="0" presId="urn:microsoft.com/office/officeart/2005/8/layout/radial5"/>
    <dgm:cxn modelId="{F1DB6B68-8883-42CF-8B40-0547EE45D56A}" type="presParOf" srcId="{E4CA515C-C168-4695-B207-251B5222CEC9}" destId="{0C2E5B14-F995-4DF6-A78B-246114E18A7B}" srcOrd="10" destOrd="0" presId="urn:microsoft.com/office/officeart/2005/8/layout/radial5"/>
    <dgm:cxn modelId="{085C1B98-B326-458D-87C4-B1984B04DA36}" type="presParOf" srcId="{E4CA515C-C168-4695-B207-251B5222CEC9}" destId="{C40CB91F-2AE9-4427-8E91-161163F2A75A}" srcOrd="11" destOrd="0" presId="urn:microsoft.com/office/officeart/2005/8/layout/radial5"/>
    <dgm:cxn modelId="{BBDC0841-706C-48BB-8DC6-07922B051BA3}" type="presParOf" srcId="{C40CB91F-2AE9-4427-8E91-161163F2A75A}" destId="{7AD8D3A8-1967-4ECB-BC5A-9BF250C34D6C}" srcOrd="0" destOrd="0" presId="urn:microsoft.com/office/officeart/2005/8/layout/radial5"/>
    <dgm:cxn modelId="{69F21272-5380-4EAB-A5B5-A00AD43D224A}" type="presParOf" srcId="{E4CA515C-C168-4695-B207-251B5222CEC9}" destId="{8E5051FE-2419-4F0E-902C-BCE383BE7C45}"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4D0614-6DEF-435E-AB0D-18546A11611C}" type="doc">
      <dgm:prSet loTypeId="urn:microsoft.com/office/officeart/2005/8/layout/equation1" loCatId="process" qsTypeId="urn:microsoft.com/office/officeart/2005/8/quickstyle/simple1" qsCatId="simple" csTypeId="urn:microsoft.com/office/officeart/2005/8/colors/accent2_2" csCatId="accent2" phldr="1"/>
      <dgm:spPr/>
    </dgm:pt>
    <dgm:pt modelId="{D7A5D64F-5727-41E0-9D16-43BEB8B16968}">
      <dgm:prSet phldrT="[Text]"/>
      <dgm:spPr>
        <a:effectLst>
          <a:innerShdw blurRad="63500" dist="50800" dir="2700000">
            <a:prstClr val="black">
              <a:alpha val="50000"/>
            </a:prstClr>
          </a:innerShdw>
        </a:effectLst>
        <a:scene3d>
          <a:camera prst="orthographicFront"/>
          <a:lightRig rig="threePt" dir="t"/>
        </a:scene3d>
        <a:sp3d>
          <a:bevelT prst="angle"/>
        </a:sp3d>
      </dgm:spPr>
      <dgm:t>
        <a:bodyPr/>
        <a:lstStyle/>
        <a:p>
          <a:r>
            <a:rPr lang="en-US" dirty="0" smtClean="0"/>
            <a:t>NO Yearbook Update</a:t>
          </a:r>
          <a:endParaRPr lang="en-US" dirty="0"/>
        </a:p>
      </dgm:t>
    </dgm:pt>
    <dgm:pt modelId="{6A389CE6-CDAB-4CE8-8C7C-D40ADB875434}" type="parTrans" cxnId="{427A133F-7C1D-4E3D-8EC6-3AB54CD0212D}">
      <dgm:prSet/>
      <dgm:spPr/>
      <dgm:t>
        <a:bodyPr/>
        <a:lstStyle/>
        <a:p>
          <a:endParaRPr lang="en-US"/>
        </a:p>
      </dgm:t>
    </dgm:pt>
    <dgm:pt modelId="{723B4D05-D205-4449-B6F1-C5200BACC0C2}" type="sibTrans" cxnId="{427A133F-7C1D-4E3D-8EC6-3AB54CD0212D}">
      <dgm:prSet/>
      <dgm:spPr/>
      <dgm:t>
        <a:bodyPr/>
        <a:lstStyle/>
        <a:p>
          <a:endParaRPr lang="en-US"/>
        </a:p>
      </dgm:t>
    </dgm:pt>
    <dgm:pt modelId="{A032FAF3-2C23-4CF4-B2D1-61E91BCD4196}">
      <dgm:prSet phldrT="[Text]"/>
      <dgm:spPr>
        <a:effectLst>
          <a:innerShdw blurRad="63500" dist="50800" dir="2700000">
            <a:prstClr val="black">
              <a:alpha val="50000"/>
            </a:prstClr>
          </a:innerShdw>
        </a:effectLst>
        <a:scene3d>
          <a:camera prst="orthographicFront"/>
          <a:lightRig rig="threePt" dir="t"/>
        </a:scene3d>
        <a:sp3d>
          <a:bevelT prst="angle"/>
        </a:sp3d>
      </dgm:spPr>
      <dgm:t>
        <a:bodyPr/>
        <a:lstStyle/>
        <a:p>
          <a:r>
            <a:rPr lang="en-US" dirty="0" smtClean="0"/>
            <a:t>NO Update Elsewhere</a:t>
          </a:r>
          <a:endParaRPr lang="en-US" dirty="0"/>
        </a:p>
      </dgm:t>
    </dgm:pt>
    <dgm:pt modelId="{E943BAE8-F897-45E7-9958-47B87E4CC154}" type="parTrans" cxnId="{468DD6CF-31B6-4C7B-90AF-702BBF9AFD1D}">
      <dgm:prSet/>
      <dgm:spPr/>
      <dgm:t>
        <a:bodyPr/>
        <a:lstStyle/>
        <a:p>
          <a:endParaRPr lang="en-US"/>
        </a:p>
      </dgm:t>
    </dgm:pt>
    <dgm:pt modelId="{E235EFF3-510F-4F53-BCD6-9FAFDDB13BA0}" type="sibTrans" cxnId="{468DD6CF-31B6-4C7B-90AF-702BBF9AFD1D}">
      <dgm:prSet/>
      <dgm:spPr/>
      <dgm:t>
        <a:bodyPr/>
        <a:lstStyle/>
        <a:p>
          <a:endParaRPr lang="en-US"/>
        </a:p>
      </dgm:t>
    </dgm:pt>
    <dgm:pt modelId="{B73C9302-09A0-430A-9C8F-405B89A03B15}" type="pres">
      <dgm:prSet presAssocID="{A74D0614-6DEF-435E-AB0D-18546A11611C}" presName="linearFlow" presStyleCnt="0">
        <dgm:presLayoutVars>
          <dgm:dir/>
          <dgm:resizeHandles val="exact"/>
        </dgm:presLayoutVars>
      </dgm:prSet>
      <dgm:spPr/>
    </dgm:pt>
    <dgm:pt modelId="{77F022CA-0811-4785-B2FA-08FA40E4AB87}" type="pres">
      <dgm:prSet presAssocID="{D7A5D64F-5727-41E0-9D16-43BEB8B16968}" presName="node" presStyleLbl="node1" presStyleIdx="0" presStyleCnt="2">
        <dgm:presLayoutVars>
          <dgm:bulletEnabled val="1"/>
        </dgm:presLayoutVars>
      </dgm:prSet>
      <dgm:spPr/>
      <dgm:t>
        <a:bodyPr/>
        <a:lstStyle/>
        <a:p>
          <a:endParaRPr lang="en-US"/>
        </a:p>
      </dgm:t>
    </dgm:pt>
    <dgm:pt modelId="{72E45DBB-6FD6-4856-93E6-14E8505FC05F}" type="pres">
      <dgm:prSet presAssocID="{723B4D05-D205-4449-B6F1-C5200BACC0C2}" presName="spacerL" presStyleCnt="0"/>
      <dgm:spPr/>
    </dgm:pt>
    <dgm:pt modelId="{BE742A90-17D7-47F6-8843-5AF85C31C8CF}" type="pres">
      <dgm:prSet presAssocID="{723B4D05-D205-4449-B6F1-C5200BACC0C2}" presName="sibTrans" presStyleLbl="sibTrans2D1" presStyleIdx="0" presStyleCnt="1"/>
      <dgm:spPr/>
      <dgm:t>
        <a:bodyPr/>
        <a:lstStyle/>
        <a:p>
          <a:endParaRPr lang="en-US"/>
        </a:p>
      </dgm:t>
    </dgm:pt>
    <dgm:pt modelId="{87E584C4-9E6D-4EEE-9301-1A64E100F647}" type="pres">
      <dgm:prSet presAssocID="{723B4D05-D205-4449-B6F1-C5200BACC0C2}" presName="spacerR" presStyleCnt="0"/>
      <dgm:spPr/>
    </dgm:pt>
    <dgm:pt modelId="{81BD6DDD-9FBE-4FD6-973C-9C55B6B4F1AC}" type="pres">
      <dgm:prSet presAssocID="{A032FAF3-2C23-4CF4-B2D1-61E91BCD4196}" presName="node" presStyleLbl="node1" presStyleIdx="1" presStyleCnt="2">
        <dgm:presLayoutVars>
          <dgm:bulletEnabled val="1"/>
        </dgm:presLayoutVars>
      </dgm:prSet>
      <dgm:spPr/>
      <dgm:t>
        <a:bodyPr/>
        <a:lstStyle/>
        <a:p>
          <a:endParaRPr lang="en-US"/>
        </a:p>
      </dgm:t>
    </dgm:pt>
  </dgm:ptLst>
  <dgm:cxnLst>
    <dgm:cxn modelId="{4B7FF10A-83A5-4A9E-9197-983E6774B6AD}" type="presOf" srcId="{D7A5D64F-5727-41E0-9D16-43BEB8B16968}" destId="{77F022CA-0811-4785-B2FA-08FA40E4AB87}" srcOrd="0" destOrd="0" presId="urn:microsoft.com/office/officeart/2005/8/layout/equation1"/>
    <dgm:cxn modelId="{468DD6CF-31B6-4C7B-90AF-702BBF9AFD1D}" srcId="{A74D0614-6DEF-435E-AB0D-18546A11611C}" destId="{A032FAF3-2C23-4CF4-B2D1-61E91BCD4196}" srcOrd="1" destOrd="0" parTransId="{E943BAE8-F897-45E7-9958-47B87E4CC154}" sibTransId="{E235EFF3-510F-4F53-BCD6-9FAFDDB13BA0}"/>
    <dgm:cxn modelId="{427A133F-7C1D-4E3D-8EC6-3AB54CD0212D}" srcId="{A74D0614-6DEF-435E-AB0D-18546A11611C}" destId="{D7A5D64F-5727-41E0-9D16-43BEB8B16968}" srcOrd="0" destOrd="0" parTransId="{6A389CE6-CDAB-4CE8-8C7C-D40ADB875434}" sibTransId="{723B4D05-D205-4449-B6F1-C5200BACC0C2}"/>
    <dgm:cxn modelId="{8421F010-BEC7-4641-A975-F014E874D7B6}" type="presOf" srcId="{A74D0614-6DEF-435E-AB0D-18546A11611C}" destId="{B73C9302-09A0-430A-9C8F-405B89A03B15}" srcOrd="0" destOrd="0" presId="urn:microsoft.com/office/officeart/2005/8/layout/equation1"/>
    <dgm:cxn modelId="{21BEC560-41EF-4B36-9C3F-F767DFEF4960}" type="presOf" srcId="{A032FAF3-2C23-4CF4-B2D1-61E91BCD4196}" destId="{81BD6DDD-9FBE-4FD6-973C-9C55B6B4F1AC}" srcOrd="0" destOrd="0" presId="urn:microsoft.com/office/officeart/2005/8/layout/equation1"/>
    <dgm:cxn modelId="{063D38C8-D571-448C-B930-8F44EB410945}" type="presOf" srcId="{723B4D05-D205-4449-B6F1-C5200BACC0C2}" destId="{BE742A90-17D7-47F6-8843-5AF85C31C8CF}" srcOrd="0" destOrd="0" presId="urn:microsoft.com/office/officeart/2005/8/layout/equation1"/>
    <dgm:cxn modelId="{E3C63A00-3758-4D3F-B2C7-F70CA446AF66}" type="presParOf" srcId="{B73C9302-09A0-430A-9C8F-405B89A03B15}" destId="{77F022CA-0811-4785-B2FA-08FA40E4AB87}" srcOrd="0" destOrd="0" presId="urn:microsoft.com/office/officeart/2005/8/layout/equation1"/>
    <dgm:cxn modelId="{345EE126-4C56-4C7A-BE6E-EC9C51D0693D}" type="presParOf" srcId="{B73C9302-09A0-430A-9C8F-405B89A03B15}" destId="{72E45DBB-6FD6-4856-93E6-14E8505FC05F}" srcOrd="1" destOrd="0" presId="urn:microsoft.com/office/officeart/2005/8/layout/equation1"/>
    <dgm:cxn modelId="{814651E4-AFED-4FB0-95B6-E75FABF4E1AE}" type="presParOf" srcId="{B73C9302-09A0-430A-9C8F-405B89A03B15}" destId="{BE742A90-17D7-47F6-8843-5AF85C31C8CF}" srcOrd="2" destOrd="0" presId="urn:microsoft.com/office/officeart/2005/8/layout/equation1"/>
    <dgm:cxn modelId="{67FB5E69-3325-4271-A3C7-D765B2130FF8}" type="presParOf" srcId="{B73C9302-09A0-430A-9C8F-405B89A03B15}" destId="{87E584C4-9E6D-4EEE-9301-1A64E100F647}" srcOrd="3" destOrd="0" presId="urn:microsoft.com/office/officeart/2005/8/layout/equation1"/>
    <dgm:cxn modelId="{0BC51AFC-4F19-42F5-8AA0-E46D31B90558}" type="presParOf" srcId="{B73C9302-09A0-430A-9C8F-405B89A03B15}" destId="{81BD6DDD-9FBE-4FD6-973C-9C55B6B4F1AC}" srcOrd="4" destOrd="0" presId="urn:microsoft.com/office/officeart/2005/8/layout/equation1"/>
  </dgm:cxnLst>
  <dgm:bg>
    <a:effectLst>
      <a:innerShdw blurRad="63500" dist="50800" dir="2700000">
        <a:prstClr val="black">
          <a:alpha val="50000"/>
        </a:prstClr>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37E9B-9886-4E2F-9ACD-C80AB1325606}">
      <dsp:nvSpPr>
        <dsp:cNvPr id="0" name=""/>
        <dsp:cNvSpPr/>
      </dsp:nvSpPr>
      <dsp:spPr>
        <a:xfrm>
          <a:off x="680564" y="2592917"/>
          <a:ext cx="445005" cy="1271928"/>
        </a:xfrm>
        <a:custGeom>
          <a:avLst/>
          <a:gdLst/>
          <a:ahLst/>
          <a:cxnLst/>
          <a:rect l="0" t="0" r="0" b="0"/>
          <a:pathLst>
            <a:path>
              <a:moveTo>
                <a:pt x="0" y="0"/>
              </a:moveTo>
              <a:lnTo>
                <a:pt x="222502" y="0"/>
              </a:lnTo>
              <a:lnTo>
                <a:pt x="222502" y="1271928"/>
              </a:lnTo>
              <a:lnTo>
                <a:pt x="445005" y="127192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69379" y="3195192"/>
        <a:ext cx="67376" cy="67376"/>
      </dsp:txXfrm>
    </dsp:sp>
    <dsp:sp modelId="{0071A8F5-FE6A-4124-B10D-CF48FCE35439}">
      <dsp:nvSpPr>
        <dsp:cNvPr id="0" name=""/>
        <dsp:cNvSpPr/>
      </dsp:nvSpPr>
      <dsp:spPr>
        <a:xfrm>
          <a:off x="680564" y="2592917"/>
          <a:ext cx="445005" cy="423976"/>
        </a:xfrm>
        <a:custGeom>
          <a:avLst/>
          <a:gdLst/>
          <a:ahLst/>
          <a:cxnLst/>
          <a:rect l="0" t="0" r="0" b="0"/>
          <a:pathLst>
            <a:path>
              <a:moveTo>
                <a:pt x="0" y="0"/>
              </a:moveTo>
              <a:lnTo>
                <a:pt x="222502" y="0"/>
              </a:lnTo>
              <a:lnTo>
                <a:pt x="222502" y="423976"/>
              </a:lnTo>
              <a:lnTo>
                <a:pt x="445005" y="423976"/>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87701" y="2789538"/>
        <a:ext cx="30732" cy="30732"/>
      </dsp:txXfrm>
    </dsp:sp>
    <dsp:sp modelId="{33D48DC8-1ABF-47E5-830A-A1BB2987A7FD}">
      <dsp:nvSpPr>
        <dsp:cNvPr id="0" name=""/>
        <dsp:cNvSpPr/>
      </dsp:nvSpPr>
      <dsp:spPr>
        <a:xfrm>
          <a:off x="680564" y="2168940"/>
          <a:ext cx="445005" cy="423976"/>
        </a:xfrm>
        <a:custGeom>
          <a:avLst/>
          <a:gdLst/>
          <a:ahLst/>
          <a:cxnLst/>
          <a:rect l="0" t="0" r="0" b="0"/>
          <a:pathLst>
            <a:path>
              <a:moveTo>
                <a:pt x="0" y="423976"/>
              </a:moveTo>
              <a:lnTo>
                <a:pt x="222502" y="423976"/>
              </a:lnTo>
              <a:lnTo>
                <a:pt x="222502" y="0"/>
              </a:lnTo>
              <a:lnTo>
                <a:pt x="445005"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87701" y="2365562"/>
        <a:ext cx="30732" cy="30732"/>
      </dsp:txXfrm>
    </dsp:sp>
    <dsp:sp modelId="{18C3E0CC-73E4-4585-AADD-24C7F3148E2C}">
      <dsp:nvSpPr>
        <dsp:cNvPr id="0" name=""/>
        <dsp:cNvSpPr/>
      </dsp:nvSpPr>
      <dsp:spPr>
        <a:xfrm>
          <a:off x="680564" y="1320988"/>
          <a:ext cx="445005" cy="1271928"/>
        </a:xfrm>
        <a:custGeom>
          <a:avLst/>
          <a:gdLst/>
          <a:ahLst/>
          <a:cxnLst/>
          <a:rect l="0" t="0" r="0" b="0"/>
          <a:pathLst>
            <a:path>
              <a:moveTo>
                <a:pt x="0" y="1271928"/>
              </a:moveTo>
              <a:lnTo>
                <a:pt x="222502" y="1271928"/>
              </a:lnTo>
              <a:lnTo>
                <a:pt x="222502" y="0"/>
              </a:lnTo>
              <a:lnTo>
                <a:pt x="445005"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69379" y="1923264"/>
        <a:ext cx="67376" cy="67376"/>
      </dsp:txXfrm>
    </dsp:sp>
    <dsp:sp modelId="{BF197AA4-DC3D-41D0-AD61-6092DA6946A7}">
      <dsp:nvSpPr>
        <dsp:cNvPr id="0" name=""/>
        <dsp:cNvSpPr/>
      </dsp:nvSpPr>
      <dsp:spPr>
        <a:xfrm rot="16200000">
          <a:off x="-1443778" y="2253736"/>
          <a:ext cx="3570325" cy="678361"/>
        </a:xfrm>
        <a:prstGeom prst="rect">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kern="1200" dirty="0" smtClean="0"/>
            <a:t>Used by</a:t>
          </a:r>
          <a:endParaRPr lang="en-US" sz="4400" kern="1200" dirty="0"/>
        </a:p>
      </dsp:txBody>
      <dsp:txXfrm>
        <a:off x="-1443778" y="2253736"/>
        <a:ext cx="3570325" cy="678361"/>
      </dsp:txXfrm>
    </dsp:sp>
    <dsp:sp modelId="{46EA2B87-024A-47E4-B422-739C564C5582}">
      <dsp:nvSpPr>
        <dsp:cNvPr id="0" name=""/>
        <dsp:cNvSpPr/>
      </dsp:nvSpPr>
      <dsp:spPr>
        <a:xfrm>
          <a:off x="1125570" y="981807"/>
          <a:ext cx="2225026" cy="67836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Adventist Church Management System</a:t>
          </a:r>
          <a:endParaRPr lang="en-US" sz="2000" kern="1200" dirty="0"/>
        </a:p>
      </dsp:txBody>
      <dsp:txXfrm>
        <a:off x="1125570" y="981807"/>
        <a:ext cx="2225026" cy="678361"/>
      </dsp:txXfrm>
    </dsp:sp>
    <dsp:sp modelId="{6A3710FC-D45A-4D8C-9F63-295C1E3C9E03}">
      <dsp:nvSpPr>
        <dsp:cNvPr id="0" name=""/>
        <dsp:cNvSpPr/>
      </dsp:nvSpPr>
      <dsp:spPr>
        <a:xfrm>
          <a:off x="1125570" y="1829759"/>
          <a:ext cx="2225026" cy="67836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Education</a:t>
          </a:r>
          <a:endParaRPr lang="en-US" sz="2000" kern="1200" dirty="0"/>
        </a:p>
      </dsp:txBody>
      <dsp:txXfrm>
        <a:off x="1125570" y="1829759"/>
        <a:ext cx="2225026" cy="678361"/>
      </dsp:txXfrm>
    </dsp:sp>
    <dsp:sp modelId="{44230E6E-B6F2-414B-B43C-8794AB63EFE5}">
      <dsp:nvSpPr>
        <dsp:cNvPr id="0" name=""/>
        <dsp:cNvSpPr/>
      </dsp:nvSpPr>
      <dsp:spPr>
        <a:xfrm>
          <a:off x="1125570" y="2677712"/>
          <a:ext cx="2225026" cy="67836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t>MyReport</a:t>
          </a:r>
          <a:endParaRPr lang="en-US" sz="2000" kern="1200" dirty="0" smtClean="0"/>
        </a:p>
      </dsp:txBody>
      <dsp:txXfrm>
        <a:off x="1125570" y="2677712"/>
        <a:ext cx="2225026" cy="678361"/>
      </dsp:txXfrm>
    </dsp:sp>
    <dsp:sp modelId="{C4B118ED-8995-4DA5-B8D1-A2273E758BCE}">
      <dsp:nvSpPr>
        <dsp:cNvPr id="0" name=""/>
        <dsp:cNvSpPr/>
      </dsp:nvSpPr>
      <dsp:spPr>
        <a:xfrm>
          <a:off x="1125570" y="3525664"/>
          <a:ext cx="2225026" cy="67836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Etc. by Italo Osorio</a:t>
          </a:r>
          <a:endParaRPr lang="en-US" sz="2000" kern="1200" dirty="0"/>
        </a:p>
      </dsp:txBody>
      <dsp:txXfrm>
        <a:off x="1125570" y="3525664"/>
        <a:ext cx="2225026" cy="678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37E9B-9886-4E2F-9ACD-C80AB1325606}">
      <dsp:nvSpPr>
        <dsp:cNvPr id="0" name=""/>
        <dsp:cNvSpPr/>
      </dsp:nvSpPr>
      <dsp:spPr>
        <a:xfrm>
          <a:off x="680564" y="2592917"/>
          <a:ext cx="445005" cy="1271928"/>
        </a:xfrm>
        <a:custGeom>
          <a:avLst/>
          <a:gdLst/>
          <a:ahLst/>
          <a:cxnLst/>
          <a:rect l="0" t="0" r="0" b="0"/>
          <a:pathLst>
            <a:path>
              <a:moveTo>
                <a:pt x="0" y="0"/>
              </a:moveTo>
              <a:lnTo>
                <a:pt x="222502" y="0"/>
              </a:lnTo>
              <a:lnTo>
                <a:pt x="222502" y="1271928"/>
              </a:lnTo>
              <a:lnTo>
                <a:pt x="445005" y="127192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69379" y="3195192"/>
        <a:ext cx="67376" cy="67376"/>
      </dsp:txXfrm>
    </dsp:sp>
    <dsp:sp modelId="{0071A8F5-FE6A-4124-B10D-CF48FCE35439}">
      <dsp:nvSpPr>
        <dsp:cNvPr id="0" name=""/>
        <dsp:cNvSpPr/>
      </dsp:nvSpPr>
      <dsp:spPr>
        <a:xfrm>
          <a:off x="680564" y="2592917"/>
          <a:ext cx="445005" cy="423976"/>
        </a:xfrm>
        <a:custGeom>
          <a:avLst/>
          <a:gdLst/>
          <a:ahLst/>
          <a:cxnLst/>
          <a:rect l="0" t="0" r="0" b="0"/>
          <a:pathLst>
            <a:path>
              <a:moveTo>
                <a:pt x="0" y="0"/>
              </a:moveTo>
              <a:lnTo>
                <a:pt x="222502" y="0"/>
              </a:lnTo>
              <a:lnTo>
                <a:pt x="222502" y="423976"/>
              </a:lnTo>
              <a:lnTo>
                <a:pt x="445005" y="423976"/>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87701" y="2789538"/>
        <a:ext cx="30732" cy="30732"/>
      </dsp:txXfrm>
    </dsp:sp>
    <dsp:sp modelId="{33D48DC8-1ABF-47E5-830A-A1BB2987A7FD}">
      <dsp:nvSpPr>
        <dsp:cNvPr id="0" name=""/>
        <dsp:cNvSpPr/>
      </dsp:nvSpPr>
      <dsp:spPr>
        <a:xfrm>
          <a:off x="680564" y="2168940"/>
          <a:ext cx="445005" cy="423976"/>
        </a:xfrm>
        <a:custGeom>
          <a:avLst/>
          <a:gdLst/>
          <a:ahLst/>
          <a:cxnLst/>
          <a:rect l="0" t="0" r="0" b="0"/>
          <a:pathLst>
            <a:path>
              <a:moveTo>
                <a:pt x="0" y="423976"/>
              </a:moveTo>
              <a:lnTo>
                <a:pt x="222502" y="423976"/>
              </a:lnTo>
              <a:lnTo>
                <a:pt x="222502" y="0"/>
              </a:lnTo>
              <a:lnTo>
                <a:pt x="445005"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87701" y="2365562"/>
        <a:ext cx="30732" cy="30732"/>
      </dsp:txXfrm>
    </dsp:sp>
    <dsp:sp modelId="{18C3E0CC-73E4-4585-AADD-24C7F3148E2C}">
      <dsp:nvSpPr>
        <dsp:cNvPr id="0" name=""/>
        <dsp:cNvSpPr/>
      </dsp:nvSpPr>
      <dsp:spPr>
        <a:xfrm>
          <a:off x="680564" y="1320988"/>
          <a:ext cx="445005" cy="1271928"/>
        </a:xfrm>
        <a:custGeom>
          <a:avLst/>
          <a:gdLst/>
          <a:ahLst/>
          <a:cxnLst/>
          <a:rect l="0" t="0" r="0" b="0"/>
          <a:pathLst>
            <a:path>
              <a:moveTo>
                <a:pt x="0" y="1271928"/>
              </a:moveTo>
              <a:lnTo>
                <a:pt x="222502" y="1271928"/>
              </a:lnTo>
              <a:lnTo>
                <a:pt x="222502" y="0"/>
              </a:lnTo>
              <a:lnTo>
                <a:pt x="445005"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69379" y="1923264"/>
        <a:ext cx="67376" cy="67376"/>
      </dsp:txXfrm>
    </dsp:sp>
    <dsp:sp modelId="{BF197AA4-DC3D-41D0-AD61-6092DA6946A7}">
      <dsp:nvSpPr>
        <dsp:cNvPr id="0" name=""/>
        <dsp:cNvSpPr/>
      </dsp:nvSpPr>
      <dsp:spPr>
        <a:xfrm rot="16200000">
          <a:off x="-1443778" y="2253736"/>
          <a:ext cx="3570325" cy="678361"/>
        </a:xfrm>
        <a:prstGeom prst="rect">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kern="1200" dirty="0" smtClean="0"/>
            <a:t>Used by</a:t>
          </a:r>
          <a:endParaRPr lang="en-US" sz="4400" kern="1200" dirty="0"/>
        </a:p>
      </dsp:txBody>
      <dsp:txXfrm>
        <a:off x="-1443778" y="2253736"/>
        <a:ext cx="3570325" cy="678361"/>
      </dsp:txXfrm>
    </dsp:sp>
    <dsp:sp modelId="{46EA2B87-024A-47E4-B422-739C564C5582}">
      <dsp:nvSpPr>
        <dsp:cNvPr id="0" name=""/>
        <dsp:cNvSpPr/>
      </dsp:nvSpPr>
      <dsp:spPr>
        <a:xfrm>
          <a:off x="1125570" y="981807"/>
          <a:ext cx="2225026" cy="67836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GC Treasury</a:t>
          </a:r>
          <a:endParaRPr lang="en-US" sz="2000" kern="1200" dirty="0"/>
        </a:p>
      </dsp:txBody>
      <dsp:txXfrm>
        <a:off x="1125570" y="981807"/>
        <a:ext cx="2225026" cy="678361"/>
      </dsp:txXfrm>
    </dsp:sp>
    <dsp:sp modelId="{6A3710FC-D45A-4D8C-9F63-295C1E3C9E03}">
      <dsp:nvSpPr>
        <dsp:cNvPr id="0" name=""/>
        <dsp:cNvSpPr/>
      </dsp:nvSpPr>
      <dsp:spPr>
        <a:xfrm>
          <a:off x="1125570" y="1829759"/>
          <a:ext cx="2225026" cy="67836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ARM</a:t>
          </a:r>
          <a:endParaRPr lang="en-US" sz="2000" kern="1200" dirty="0"/>
        </a:p>
      </dsp:txBody>
      <dsp:txXfrm>
        <a:off x="1125570" y="1829759"/>
        <a:ext cx="2225026" cy="678361"/>
      </dsp:txXfrm>
    </dsp:sp>
    <dsp:sp modelId="{44230E6E-B6F2-414B-B43C-8794AB63EFE5}">
      <dsp:nvSpPr>
        <dsp:cNvPr id="0" name=""/>
        <dsp:cNvSpPr/>
      </dsp:nvSpPr>
      <dsp:spPr>
        <a:xfrm>
          <a:off x="1125570" y="2677712"/>
          <a:ext cx="2225026" cy="67836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t>SunPlus</a:t>
          </a:r>
          <a:endParaRPr lang="en-US" sz="2000" kern="1200" dirty="0" smtClean="0"/>
        </a:p>
      </dsp:txBody>
      <dsp:txXfrm>
        <a:off x="1125570" y="2677712"/>
        <a:ext cx="2225026" cy="678361"/>
      </dsp:txXfrm>
    </dsp:sp>
    <dsp:sp modelId="{C4B118ED-8995-4DA5-B8D1-A2273E758BCE}">
      <dsp:nvSpPr>
        <dsp:cNvPr id="0" name=""/>
        <dsp:cNvSpPr/>
      </dsp:nvSpPr>
      <dsp:spPr>
        <a:xfrm>
          <a:off x="1125570" y="3525664"/>
          <a:ext cx="2225026" cy="67836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Adventist Church Management System</a:t>
          </a:r>
          <a:endParaRPr lang="en-US" sz="2000" kern="1200" dirty="0"/>
        </a:p>
      </dsp:txBody>
      <dsp:txXfrm>
        <a:off x="1125570" y="3525664"/>
        <a:ext cx="2225026" cy="6783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69D38-B508-4411-AF25-47700FF219E5}">
      <dsp:nvSpPr>
        <dsp:cNvPr id="0" name=""/>
        <dsp:cNvSpPr/>
      </dsp:nvSpPr>
      <dsp:spPr>
        <a:xfrm>
          <a:off x="4586324" y="1935993"/>
          <a:ext cx="1381050" cy="138105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Notice of new </a:t>
          </a:r>
          <a:r>
            <a:rPr lang="en-US" sz="1300" kern="1200" dirty="0" err="1" smtClean="0">
              <a:solidFill>
                <a:schemeClr val="tx1"/>
              </a:solidFill>
            </a:rPr>
            <a:t>OrgMastID</a:t>
          </a:r>
          <a:r>
            <a:rPr lang="en-US" sz="1300" kern="1200" dirty="0" smtClean="0">
              <a:solidFill>
                <a:schemeClr val="tx1"/>
              </a:solidFill>
            </a:rPr>
            <a:t> and </a:t>
          </a:r>
          <a:r>
            <a:rPr lang="en-US" sz="1300" kern="1200" dirty="0" err="1" smtClean="0">
              <a:solidFill>
                <a:schemeClr val="tx1"/>
              </a:solidFill>
            </a:rPr>
            <a:t>AdmFieldID</a:t>
          </a:r>
          <a:endParaRPr lang="en-US" sz="1300" kern="1200" dirty="0">
            <a:solidFill>
              <a:schemeClr val="tx1"/>
            </a:solidFill>
          </a:endParaRPr>
        </a:p>
      </dsp:txBody>
      <dsp:txXfrm>
        <a:off x="4788574" y="2138243"/>
        <a:ext cx="976550" cy="976550"/>
      </dsp:txXfrm>
    </dsp:sp>
    <dsp:sp modelId="{770AC629-B0E5-4F61-90E0-73EA9395F536}">
      <dsp:nvSpPr>
        <dsp:cNvPr id="0" name=""/>
        <dsp:cNvSpPr/>
      </dsp:nvSpPr>
      <dsp:spPr>
        <a:xfrm rot="16200000">
          <a:off x="5130773" y="1433867"/>
          <a:ext cx="292153" cy="46955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174596" y="1571601"/>
        <a:ext cx="204507" cy="281735"/>
      </dsp:txXfrm>
    </dsp:sp>
    <dsp:sp modelId="{FF27782B-73CB-4628-A915-45AFBCC790E1}">
      <dsp:nvSpPr>
        <dsp:cNvPr id="0" name=""/>
        <dsp:cNvSpPr/>
      </dsp:nvSpPr>
      <dsp:spPr>
        <a:xfrm>
          <a:off x="4586324" y="3710"/>
          <a:ext cx="1381050" cy="138105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rgbClr val="FFFF00"/>
              </a:solidFill>
            </a:rPr>
            <a:t>Division’s Officers</a:t>
          </a:r>
          <a:endParaRPr lang="en-US" sz="1300" kern="1200" dirty="0">
            <a:solidFill>
              <a:srgbClr val="FFFF00"/>
            </a:solidFill>
          </a:endParaRPr>
        </a:p>
      </dsp:txBody>
      <dsp:txXfrm>
        <a:off x="4788574" y="205960"/>
        <a:ext cx="976550" cy="976550"/>
      </dsp:txXfrm>
    </dsp:sp>
    <dsp:sp modelId="{5EEE2486-F8EC-4C4C-92C2-96DA7BF07F28}">
      <dsp:nvSpPr>
        <dsp:cNvPr id="0" name=""/>
        <dsp:cNvSpPr/>
      </dsp:nvSpPr>
      <dsp:spPr>
        <a:xfrm rot="19800000">
          <a:off x="5960315" y="1912803"/>
          <a:ext cx="292153" cy="469557"/>
        </a:xfrm>
        <a:prstGeom prst="rightArrow">
          <a:avLst>
            <a:gd name="adj1" fmla="val 60000"/>
            <a:gd name="adj2" fmla="val 50000"/>
          </a:avLst>
        </a:prstGeom>
        <a:solidFill>
          <a:schemeClr val="accent5">
            <a:hueOff val="-1470669"/>
            <a:satOff val="-2046"/>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966186" y="2028626"/>
        <a:ext cx="204507" cy="281735"/>
      </dsp:txXfrm>
    </dsp:sp>
    <dsp:sp modelId="{57FB5612-5649-4F6B-978E-709C90CF6C80}">
      <dsp:nvSpPr>
        <dsp:cNvPr id="0" name=""/>
        <dsp:cNvSpPr/>
      </dsp:nvSpPr>
      <dsp:spPr>
        <a:xfrm>
          <a:off x="6259731" y="969851"/>
          <a:ext cx="1381050" cy="1381050"/>
        </a:xfrm>
        <a:prstGeom prst="ellipse">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rgbClr val="FFFF00"/>
              </a:solidFill>
            </a:rPr>
            <a:t>Italo Osorio</a:t>
          </a:r>
          <a:endParaRPr lang="en-US" sz="1300" kern="1200" dirty="0">
            <a:solidFill>
              <a:srgbClr val="FFFF00"/>
            </a:solidFill>
          </a:endParaRPr>
        </a:p>
      </dsp:txBody>
      <dsp:txXfrm>
        <a:off x="6461981" y="1172101"/>
        <a:ext cx="976550" cy="976550"/>
      </dsp:txXfrm>
    </dsp:sp>
    <dsp:sp modelId="{A858AA1D-F4DC-4E19-AC81-F23B56B0DC0F}">
      <dsp:nvSpPr>
        <dsp:cNvPr id="0" name=""/>
        <dsp:cNvSpPr/>
      </dsp:nvSpPr>
      <dsp:spPr>
        <a:xfrm rot="1800000">
          <a:off x="5960315" y="2870677"/>
          <a:ext cx="292153" cy="469557"/>
        </a:xfrm>
        <a:prstGeom prst="rightArrow">
          <a:avLst>
            <a:gd name="adj1" fmla="val 60000"/>
            <a:gd name="adj2" fmla="val 50000"/>
          </a:avLst>
        </a:prstGeom>
        <a:solidFill>
          <a:schemeClr val="accent5">
            <a:hueOff val="-2941338"/>
            <a:satOff val="-4091"/>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966186" y="2942677"/>
        <a:ext cx="204507" cy="281735"/>
      </dsp:txXfrm>
    </dsp:sp>
    <dsp:sp modelId="{98843A33-EDF5-4744-B88A-E6925EFD1353}">
      <dsp:nvSpPr>
        <dsp:cNvPr id="0" name=""/>
        <dsp:cNvSpPr/>
      </dsp:nvSpPr>
      <dsp:spPr>
        <a:xfrm>
          <a:off x="6259731" y="2902135"/>
          <a:ext cx="1381050" cy="1381050"/>
        </a:xfrm>
        <a:prstGeom prst="ellipse">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rgbClr val="FFFF00"/>
              </a:solidFill>
            </a:rPr>
            <a:t>Kathleen Jones</a:t>
          </a:r>
          <a:endParaRPr lang="en-US" sz="1300" kern="1200" dirty="0">
            <a:solidFill>
              <a:srgbClr val="FFFF00"/>
            </a:solidFill>
          </a:endParaRPr>
        </a:p>
      </dsp:txBody>
      <dsp:txXfrm>
        <a:off x="6461981" y="3104385"/>
        <a:ext cx="976550" cy="976550"/>
      </dsp:txXfrm>
    </dsp:sp>
    <dsp:sp modelId="{B14A99E5-85C2-4BED-B01C-FB54EA19D3C8}">
      <dsp:nvSpPr>
        <dsp:cNvPr id="0" name=""/>
        <dsp:cNvSpPr/>
      </dsp:nvSpPr>
      <dsp:spPr>
        <a:xfrm rot="5400000">
          <a:off x="5130773" y="3349613"/>
          <a:ext cx="292153" cy="469557"/>
        </a:xfrm>
        <a:prstGeom prst="rightArrow">
          <a:avLst>
            <a:gd name="adj1" fmla="val 60000"/>
            <a:gd name="adj2" fmla="val 50000"/>
          </a:avLst>
        </a:prstGeom>
        <a:solidFill>
          <a:schemeClr val="accent5">
            <a:hueOff val="-4412007"/>
            <a:satOff val="-6137"/>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174596" y="3399701"/>
        <a:ext cx="204507" cy="281735"/>
      </dsp:txXfrm>
    </dsp:sp>
    <dsp:sp modelId="{B7B1BD76-4702-45CE-9157-E9541C340B6D}">
      <dsp:nvSpPr>
        <dsp:cNvPr id="0" name=""/>
        <dsp:cNvSpPr/>
      </dsp:nvSpPr>
      <dsp:spPr>
        <a:xfrm>
          <a:off x="4586324" y="3868277"/>
          <a:ext cx="1381050" cy="1381050"/>
        </a:xfrm>
        <a:prstGeom prst="ellipse">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rgbClr val="FFFF00"/>
              </a:solidFill>
            </a:rPr>
            <a:t>Relevant GC Associate Secretary</a:t>
          </a:r>
          <a:endParaRPr lang="en-US" sz="1300" kern="1200" dirty="0">
            <a:solidFill>
              <a:srgbClr val="FFFF00"/>
            </a:solidFill>
          </a:endParaRPr>
        </a:p>
      </dsp:txBody>
      <dsp:txXfrm>
        <a:off x="4788574" y="4070527"/>
        <a:ext cx="976550" cy="976550"/>
      </dsp:txXfrm>
    </dsp:sp>
    <dsp:sp modelId="{6EABB071-663D-4CB5-8FE5-7F0221E2FA27}">
      <dsp:nvSpPr>
        <dsp:cNvPr id="0" name=""/>
        <dsp:cNvSpPr/>
      </dsp:nvSpPr>
      <dsp:spPr>
        <a:xfrm rot="9000000">
          <a:off x="4301230" y="2870677"/>
          <a:ext cx="292153" cy="469557"/>
        </a:xfrm>
        <a:prstGeom prst="rightArrow">
          <a:avLst>
            <a:gd name="adj1" fmla="val 60000"/>
            <a:gd name="adj2" fmla="val 50000"/>
          </a:avLst>
        </a:prstGeom>
        <a:solidFill>
          <a:schemeClr val="accent5">
            <a:hueOff val="-5882676"/>
            <a:satOff val="-8182"/>
            <a:lumOff val="-31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4383005" y="2942677"/>
        <a:ext cx="204507" cy="281735"/>
      </dsp:txXfrm>
    </dsp:sp>
    <dsp:sp modelId="{0C2E5B14-F995-4DF6-A78B-246114E18A7B}">
      <dsp:nvSpPr>
        <dsp:cNvPr id="0" name=""/>
        <dsp:cNvSpPr/>
      </dsp:nvSpPr>
      <dsp:spPr>
        <a:xfrm>
          <a:off x="2912918" y="2902135"/>
          <a:ext cx="1381050" cy="1381050"/>
        </a:xfrm>
        <a:prstGeom prst="ellipse">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rgbClr val="FFFF00"/>
              </a:solidFill>
            </a:rPr>
            <a:t>Adventist Church Management System</a:t>
          </a:r>
          <a:endParaRPr lang="en-US" sz="1300" kern="1200" dirty="0">
            <a:solidFill>
              <a:srgbClr val="FFFF00"/>
            </a:solidFill>
          </a:endParaRPr>
        </a:p>
      </dsp:txBody>
      <dsp:txXfrm>
        <a:off x="3115168" y="3104385"/>
        <a:ext cx="976550" cy="976550"/>
      </dsp:txXfrm>
    </dsp:sp>
    <dsp:sp modelId="{C40CB91F-2AE9-4427-8E91-161163F2A75A}">
      <dsp:nvSpPr>
        <dsp:cNvPr id="0" name=""/>
        <dsp:cNvSpPr/>
      </dsp:nvSpPr>
      <dsp:spPr>
        <a:xfrm rot="12600000">
          <a:off x="4301230" y="1912803"/>
          <a:ext cx="292153" cy="469557"/>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4383005" y="2028626"/>
        <a:ext cx="204507" cy="281735"/>
      </dsp:txXfrm>
    </dsp:sp>
    <dsp:sp modelId="{8E5051FE-2419-4F0E-902C-BCE383BE7C45}">
      <dsp:nvSpPr>
        <dsp:cNvPr id="0" name=""/>
        <dsp:cNvSpPr/>
      </dsp:nvSpPr>
      <dsp:spPr>
        <a:xfrm>
          <a:off x="2912918" y="969851"/>
          <a:ext cx="1381050" cy="1381050"/>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solidFill>
                <a:srgbClr val="FFFF00"/>
              </a:solidFill>
            </a:rPr>
            <a:t>SunPlus</a:t>
          </a:r>
          <a:endParaRPr lang="en-US" sz="1300" kern="1200" dirty="0">
            <a:solidFill>
              <a:srgbClr val="FFFF00"/>
            </a:solidFill>
          </a:endParaRPr>
        </a:p>
      </dsp:txBody>
      <dsp:txXfrm>
        <a:off x="3115168" y="1172101"/>
        <a:ext cx="976550" cy="9765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54E4D-20B1-4431-B615-65EA8EEE24F1}" type="datetimeFigureOut">
              <a:rPr lang="en-US" smtClean="0"/>
              <a:t>3/13/2016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36391E-6132-4DBC-852E-EC88E9ED6AB0}" type="slidenum">
              <a:rPr lang="en-US" smtClean="0"/>
              <a:t>‹#›</a:t>
            </a:fld>
            <a:endParaRPr lang="en-US"/>
          </a:p>
        </p:txBody>
      </p:sp>
    </p:spTree>
    <p:extLst>
      <p:ext uri="{BB962C8B-B14F-4D97-AF65-F5344CB8AC3E}">
        <p14:creationId xmlns:p14="http://schemas.microsoft.com/office/powerpoint/2010/main" val="365465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I </a:t>
            </a:r>
            <a:r>
              <a:rPr lang="en-US" sz="1200" kern="1200" dirty="0" smtClean="0">
                <a:solidFill>
                  <a:schemeClr val="tx1"/>
                </a:solidFill>
                <a:effectLst/>
                <a:latin typeface="+mn-lt"/>
                <a:ea typeface="+mn-ea"/>
                <a:cs typeface="+mn-cs"/>
              </a:rPr>
              <a:t>was asked to talk today about Establishing New Organizational Units, Status Adjustments, and Naming Conventions</a:t>
            </a:r>
            <a:r>
              <a:rPr lang="en-US"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Hopefully </a:t>
            </a:r>
            <a:r>
              <a:rPr lang="en-US" sz="1200" kern="1200" dirty="0" smtClean="0">
                <a:solidFill>
                  <a:schemeClr val="tx1"/>
                </a:solidFill>
                <a:effectLst/>
                <a:latin typeface="+mn-lt"/>
                <a:ea typeface="+mn-ea"/>
                <a:cs typeface="+mn-cs"/>
              </a:rPr>
              <a:t>the presentation today will provide some insights into the importance of working with the Yearbook Office on all these matters.</a:t>
            </a:r>
          </a:p>
          <a:p>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2</a:t>
            </a:fld>
            <a:endParaRPr lang="en-US"/>
          </a:p>
        </p:txBody>
      </p:sp>
    </p:spTree>
    <p:extLst>
      <p:ext uri="{BB962C8B-B14F-4D97-AF65-F5344CB8AC3E}">
        <p14:creationId xmlns:p14="http://schemas.microsoft.com/office/powerpoint/2010/main" val="3331233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name change of an established field (i.e., Cabo Mission becomes Greater Cabo Mission); or a status change of a field – a region becoming a mission; a mission becoming a conference – must again be sent to the Yearbook Office as soon as possible after the division votes the change.  Again, we will need the following information:</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A copy of the division action, and the date the action was voted.  </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The </a:t>
            </a:r>
            <a:r>
              <a:rPr lang="en-US" sz="1200" i="1" kern="1200" dirty="0" smtClean="0">
                <a:solidFill>
                  <a:schemeClr val="tx1"/>
                </a:solidFill>
                <a:effectLst/>
                <a:latin typeface="+mn-lt"/>
                <a:ea typeface="+mn-ea"/>
                <a:cs typeface="+mn-cs"/>
              </a:rPr>
              <a:t>effective</a:t>
            </a:r>
            <a:r>
              <a:rPr lang="en-US" sz="1200" kern="1200" dirty="0" smtClean="0">
                <a:solidFill>
                  <a:schemeClr val="tx1"/>
                </a:solidFill>
                <a:effectLst/>
                <a:latin typeface="+mn-lt"/>
                <a:ea typeface="+mn-ea"/>
                <a:cs typeface="+mn-cs"/>
              </a:rPr>
              <a:t> date of the name change – in some cases it may be effective as soon as the division votes it; in other cases it may have a different effective date.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Until the change has been made in the Yearbook database, that name change or status change </a:t>
            </a:r>
            <a:r>
              <a:rPr lang="en-US" sz="1200" i="1" kern="1200" dirty="0" smtClean="0">
                <a:solidFill>
                  <a:schemeClr val="tx1"/>
                </a:solidFill>
                <a:effectLst/>
                <a:latin typeface="+mn-lt"/>
                <a:ea typeface="+mn-ea"/>
                <a:cs typeface="+mn-cs"/>
              </a:rPr>
              <a:t>will not be reflected</a:t>
            </a:r>
            <a:r>
              <a:rPr lang="en-US" sz="1200" kern="1200" dirty="0" smtClean="0">
                <a:solidFill>
                  <a:schemeClr val="tx1"/>
                </a:solidFill>
                <a:effectLst/>
                <a:latin typeface="+mn-lt"/>
                <a:ea typeface="+mn-ea"/>
                <a:cs typeface="+mn-cs"/>
              </a:rPr>
              <a:t> in any of the systems using the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including </a:t>
            </a:r>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Adventist Church Management System, and </a:t>
            </a:r>
            <a:r>
              <a:rPr lang="en-US" sz="1200" kern="1200" dirty="0" err="1" smtClean="0">
                <a:solidFill>
                  <a:schemeClr val="tx1"/>
                </a:solidFill>
                <a:effectLst/>
                <a:latin typeface="+mn-lt"/>
                <a:ea typeface="+mn-ea"/>
                <a:cs typeface="+mn-cs"/>
              </a:rPr>
              <a:t>SunPlus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I rename the field, or revise the status of the field, I send a notice out, including the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of the fields, to the same individuals/offices listed above.</a:t>
            </a:r>
          </a:p>
          <a:p>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13</a:t>
            </a:fld>
            <a:endParaRPr lang="en-US"/>
          </a:p>
        </p:txBody>
      </p:sp>
    </p:spTree>
    <p:extLst>
      <p:ext uri="{BB962C8B-B14F-4D97-AF65-F5344CB8AC3E}">
        <p14:creationId xmlns:p14="http://schemas.microsoft.com/office/powerpoint/2010/main" val="856395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Although you are dealing only with the fields in your division, the Yearbook office works with all 13 divisions (and approximately 760 other organization units worldwide).  As the Church continues to grow, it is perhaps understandable that more and more field names are quite similar, and in some cases, duplicates of names in other divisions.  Some examples:</a:t>
            </a:r>
          </a:p>
          <a:p>
            <a:r>
              <a:rPr lang="en-US" sz="1200" kern="1200" dirty="0" smtClean="0">
                <a:solidFill>
                  <a:schemeClr val="tx1"/>
                </a:solidFill>
                <a:effectLst/>
                <a:latin typeface="+mn-lt"/>
                <a:ea typeface="+mn-ea"/>
                <a:cs typeface="+mn-cs"/>
              </a:rPr>
              <a:t>a.  There are currently two Central Conferences, and a Central Mission.  If the mission becomes a conference at some point, we will have three Central Conferences.  We also have two West Conferences.  These are generic, non-specific names that tell us nothing about the fields or the part of the world they are in.</a:t>
            </a:r>
          </a:p>
          <a:p>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14</a:t>
            </a:fld>
            <a:endParaRPr lang="en-US"/>
          </a:p>
        </p:txBody>
      </p:sp>
    </p:spTree>
    <p:extLst>
      <p:ext uri="{BB962C8B-B14F-4D97-AF65-F5344CB8AC3E}">
        <p14:creationId xmlns:p14="http://schemas.microsoft.com/office/powerpoint/2010/main" val="2798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  It seems that directional names are the most popular as part of field names.  But those names can become challenging for a couple of reasons.  </a:t>
            </a:r>
            <a:r>
              <a:rPr lang="en-US" sz="1200" u="sng" kern="1200" dirty="0" smtClean="0">
                <a:solidFill>
                  <a:schemeClr val="tx1"/>
                </a:solidFill>
                <a:effectLst/>
                <a:latin typeface="+mn-lt"/>
                <a:ea typeface="+mn-ea"/>
                <a:cs typeface="+mn-cs"/>
              </a:rPr>
              <a:t>First</a:t>
            </a:r>
            <a:r>
              <a:rPr lang="en-US" sz="1200" kern="1200" dirty="0" smtClean="0">
                <a:solidFill>
                  <a:schemeClr val="tx1"/>
                </a:solidFill>
                <a:effectLst/>
                <a:latin typeface="+mn-lt"/>
                <a:ea typeface="+mn-ea"/>
                <a:cs typeface="+mn-cs"/>
              </a:rPr>
              <a:t>, we already have directional names such as North East, North-East, Northeast, South East, Southeast, South-West, and Southwest.  Whether they are two words (North East), a hyphenated word (North-East), or a combined name (Northeast) can sometimes change the alphabetical placement of that field within its division or union.  </a:t>
            </a:r>
          </a:p>
          <a:p>
            <a:r>
              <a:rPr lang="en-US" sz="1200" kern="1200" dirty="0" smtClean="0">
                <a:solidFill>
                  <a:schemeClr val="tx1"/>
                </a:solidFill>
                <a:effectLst/>
                <a:latin typeface="+mn-lt"/>
                <a:ea typeface="+mn-ea"/>
                <a:cs typeface="+mn-cs"/>
              </a:rPr>
              <a:t>            c.  In one country that has been split into two unions, the fields are named:</a:t>
            </a:r>
          </a:p>
          <a:p>
            <a:r>
              <a:rPr lang="en-US" sz="1200" kern="1200" dirty="0" smtClean="0">
                <a:solidFill>
                  <a:schemeClr val="tx1"/>
                </a:solidFill>
                <a:effectLst/>
                <a:latin typeface="+mn-lt"/>
                <a:ea typeface="+mn-ea"/>
                <a:cs typeface="+mn-cs"/>
              </a:rPr>
              <a:t>            Central East ___</a:t>
            </a:r>
          </a:p>
          <a:p>
            <a:r>
              <a:rPr lang="en-US" sz="1200" kern="1200" dirty="0" smtClean="0">
                <a:solidFill>
                  <a:schemeClr val="tx1"/>
                </a:solidFill>
                <a:effectLst/>
                <a:latin typeface="+mn-lt"/>
                <a:ea typeface="+mn-ea"/>
                <a:cs typeface="+mn-cs"/>
              </a:rPr>
              <a:t>            Central ___</a:t>
            </a:r>
          </a:p>
          <a:p>
            <a:r>
              <a:rPr lang="en-US" sz="1200" kern="1200" dirty="0" smtClean="0">
                <a:solidFill>
                  <a:schemeClr val="tx1"/>
                </a:solidFill>
                <a:effectLst/>
                <a:latin typeface="+mn-lt"/>
                <a:ea typeface="+mn-ea"/>
                <a:cs typeface="+mn-cs"/>
              </a:rPr>
              <a:t>            East ___</a:t>
            </a:r>
          </a:p>
          <a:p>
            <a:r>
              <a:rPr lang="en-US" sz="1200" kern="1200" dirty="0" smtClean="0">
                <a:solidFill>
                  <a:schemeClr val="tx1"/>
                </a:solidFill>
                <a:effectLst/>
                <a:latin typeface="+mn-lt"/>
                <a:ea typeface="+mn-ea"/>
                <a:cs typeface="+mn-cs"/>
              </a:rPr>
              <a:t>            North Central ___</a:t>
            </a:r>
          </a:p>
          <a:p>
            <a:r>
              <a:rPr lang="en-US" sz="1200" kern="1200" dirty="0" smtClean="0">
                <a:solidFill>
                  <a:schemeClr val="tx1"/>
                </a:solidFill>
                <a:effectLst/>
                <a:latin typeface="+mn-lt"/>
                <a:ea typeface="+mn-ea"/>
                <a:cs typeface="+mn-cs"/>
              </a:rPr>
              <a:t>            Northwestern ___</a:t>
            </a:r>
          </a:p>
          <a:p>
            <a:r>
              <a:rPr lang="en-US" sz="1200" kern="1200" dirty="0" smtClean="0">
                <a:solidFill>
                  <a:schemeClr val="tx1"/>
                </a:solidFill>
                <a:effectLst/>
                <a:latin typeface="+mn-lt"/>
                <a:ea typeface="+mn-ea"/>
                <a:cs typeface="+mn-cs"/>
              </a:rPr>
              <a:t>            South Central ___</a:t>
            </a:r>
          </a:p>
          <a:p>
            <a:r>
              <a:rPr lang="en-US" sz="1200" kern="1200" dirty="0" smtClean="0">
                <a:solidFill>
                  <a:schemeClr val="tx1"/>
                </a:solidFill>
                <a:effectLst/>
                <a:latin typeface="+mn-lt"/>
                <a:ea typeface="+mn-ea"/>
                <a:cs typeface="+mn-cs"/>
              </a:rPr>
              <a:t>            Southeast ___</a:t>
            </a:r>
          </a:p>
          <a:p>
            <a:r>
              <a:rPr lang="en-US" sz="1200" kern="1200" dirty="0" smtClean="0">
                <a:solidFill>
                  <a:schemeClr val="tx1"/>
                </a:solidFill>
                <a:effectLst/>
                <a:latin typeface="+mn-lt"/>
                <a:ea typeface="+mn-ea"/>
                <a:cs typeface="+mn-cs"/>
              </a:rPr>
              <a:t>            West Central ___</a:t>
            </a:r>
          </a:p>
          <a:p>
            <a:r>
              <a:rPr lang="en-US" sz="1200" kern="1200" dirty="0" smtClean="0">
                <a:solidFill>
                  <a:schemeClr val="tx1"/>
                </a:solidFill>
                <a:effectLst/>
                <a:latin typeface="+mn-lt"/>
                <a:ea typeface="+mn-ea"/>
                <a:cs typeface="+mn-cs"/>
              </a:rPr>
              <a:t>            West ___</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Can you see the possibility of confusion?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Right now we have 68 fields that begin with Central, and 48 fields that begin with the word West.</a:t>
            </a:r>
          </a:p>
          <a:p>
            <a:r>
              <a:rPr lang="en-US" sz="1200" kern="1200" dirty="0" smtClean="0">
                <a:solidFill>
                  <a:schemeClr val="tx1"/>
                </a:solidFill>
                <a:effectLst/>
                <a:latin typeface="+mn-lt"/>
                <a:ea typeface="+mn-ea"/>
                <a:cs typeface="+mn-cs"/>
              </a:rPr>
              <a:t>d.  The </a:t>
            </a:r>
            <a:r>
              <a:rPr lang="en-US" sz="1200" u="sng" kern="1200" dirty="0" smtClean="0">
                <a:solidFill>
                  <a:schemeClr val="tx1"/>
                </a:solidFill>
                <a:effectLst/>
                <a:latin typeface="+mn-lt"/>
                <a:ea typeface="+mn-ea"/>
                <a:cs typeface="+mn-cs"/>
              </a:rPr>
              <a:t>second</a:t>
            </a:r>
            <a:r>
              <a:rPr lang="en-US" sz="1200" kern="1200" dirty="0" smtClean="0">
                <a:solidFill>
                  <a:schemeClr val="tx1"/>
                </a:solidFill>
                <a:effectLst/>
                <a:latin typeface="+mn-lt"/>
                <a:ea typeface="+mn-ea"/>
                <a:cs typeface="+mn-cs"/>
              </a:rPr>
              <a:t> problem the directional names create for us is that in the employee credentials section of the database, we use dropdown windows to select the correct organizational unit; unfortunately, there are times we have accidently selected the wrong entity out of a long list of names beginning with Central, East, North, or South.</a:t>
            </a:r>
          </a:p>
          <a:p>
            <a:r>
              <a:rPr lang="en-US" sz="1200" kern="1200" dirty="0" smtClean="0">
                <a:solidFill>
                  <a:schemeClr val="tx1"/>
                </a:solidFill>
                <a:effectLst/>
                <a:latin typeface="+mn-lt"/>
                <a:ea typeface="+mn-ea"/>
                <a:cs typeface="+mn-cs"/>
              </a:rPr>
              <a:t>  	e.  We also have at least two places where there is a union and conference with the same name, except for the word, Union, and this can be confusing at times.  (Substituting a made-up name, here is an example of one of these situations):</a:t>
            </a:r>
          </a:p>
          <a:p>
            <a:r>
              <a:rPr lang="en-US" sz="1200" kern="1200" dirty="0" smtClean="0">
                <a:solidFill>
                  <a:schemeClr val="tx1"/>
                </a:solidFill>
                <a:effectLst/>
                <a:latin typeface="+mn-lt"/>
                <a:ea typeface="+mn-ea"/>
                <a:cs typeface="+mn-cs"/>
              </a:rPr>
              <a:t>     	Central Rainbow Union Conference</a:t>
            </a:r>
          </a:p>
          <a:p>
            <a:r>
              <a:rPr lang="en-US" sz="1200" kern="1200" dirty="0" smtClean="0">
                <a:solidFill>
                  <a:schemeClr val="tx1"/>
                </a:solidFill>
                <a:effectLst/>
                <a:latin typeface="+mn-lt"/>
                <a:ea typeface="+mn-ea"/>
                <a:cs typeface="+mn-cs"/>
              </a:rPr>
              <a:t> 	Central Rainbow Conference (the conference </a:t>
            </a:r>
            <a:r>
              <a:rPr lang="en-US" sz="1200" u="sng" kern="1200" dirty="0" smtClean="0">
                <a:solidFill>
                  <a:schemeClr val="tx1"/>
                </a:solidFill>
                <a:effectLst/>
                <a:latin typeface="+mn-lt"/>
                <a:ea typeface="+mn-ea"/>
                <a:cs typeface="+mn-cs"/>
              </a:rPr>
              <a:t>is not</a:t>
            </a:r>
            <a:r>
              <a:rPr lang="en-US" sz="1200" kern="1200" dirty="0" smtClean="0">
                <a:solidFill>
                  <a:schemeClr val="tx1"/>
                </a:solidFill>
                <a:effectLst/>
                <a:latin typeface="+mn-lt"/>
                <a:ea typeface="+mn-ea"/>
                <a:cs typeface="+mn-cs"/>
              </a:rPr>
              <a:t> in the Central Rainbow Union Conference) </a:t>
            </a:r>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15</a:t>
            </a:fld>
            <a:endParaRPr lang="en-US"/>
          </a:p>
        </p:txBody>
      </p:sp>
    </p:spTree>
    <p:extLst>
      <p:ext uri="{BB962C8B-B14F-4D97-AF65-F5344CB8AC3E}">
        <p14:creationId xmlns:p14="http://schemas.microsoft.com/office/powerpoint/2010/main" val="442538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Some Suggestions</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First of all, from the union to the division, please be very intentional in determining the names of new fields.  Try to be sure that what you vote is what the name of the field should actually be so that the information sent to the Yearbook Office is correct, and won’t have to be changed one or two times because someone thought of a better name.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If you are thinking of naming a field and wondering if the name already exists or it might be lost in a long list of similarly named fields, you can check the General Index in the back of the printed </a:t>
            </a:r>
            <a:r>
              <a:rPr lang="en-US" sz="1200" i="1" kern="1200" dirty="0" smtClean="0">
                <a:solidFill>
                  <a:schemeClr val="tx1"/>
                </a:solidFill>
                <a:effectLst/>
                <a:latin typeface="+mn-lt"/>
                <a:ea typeface="+mn-ea"/>
                <a:cs typeface="+mn-cs"/>
              </a:rPr>
              <a:t>Yearbook </a:t>
            </a:r>
            <a:r>
              <a:rPr lang="en-US" sz="1200" kern="1200" dirty="0" smtClean="0">
                <a:solidFill>
                  <a:schemeClr val="tx1"/>
                </a:solidFill>
                <a:effectLst/>
                <a:latin typeface="+mn-lt"/>
                <a:ea typeface="+mn-ea"/>
                <a:cs typeface="+mn-cs"/>
              </a:rPr>
              <a:t>before you actually vote a name.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Please encourage your unions to consider non-generic and non-directional names for their new fields.  A unique name for a new field is always preferred, using factors such as: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  the name of the province, state or country the field is located in (if the entire territory of the state/country is in the field) –  Armenian Mission, Baja California Conference, Edo Conference, French Polynesia Mission, Reunion Conference, </a:t>
            </a:r>
            <a:r>
              <a:rPr lang="en-US" sz="1200" kern="1200" dirty="0" err="1" smtClean="0">
                <a:solidFill>
                  <a:schemeClr val="tx1"/>
                </a:solidFill>
                <a:effectLst/>
                <a:latin typeface="+mn-lt"/>
                <a:ea typeface="+mn-ea"/>
                <a:cs typeface="+mn-cs"/>
              </a:rPr>
              <a:t>Romblom</a:t>
            </a:r>
            <a:r>
              <a:rPr lang="en-US" sz="1200" kern="1200" dirty="0" smtClean="0">
                <a:solidFill>
                  <a:schemeClr val="tx1"/>
                </a:solidFill>
                <a:effectLst/>
                <a:latin typeface="+mn-lt"/>
                <a:ea typeface="+mn-ea"/>
                <a:cs typeface="+mn-cs"/>
              </a:rPr>
              <a:t> Adventist Mission, etc.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b.  a name tied to a geographical area, language, or site in the field – Chesapeake Conference, French-Italian Swiss Conference, Greater Rift Valley Conference, </a:t>
            </a:r>
            <a:r>
              <a:rPr lang="en-US" sz="1200" kern="1200" dirty="0" err="1" smtClean="0">
                <a:solidFill>
                  <a:schemeClr val="tx1"/>
                </a:solidFill>
                <a:effectLst/>
                <a:latin typeface="+mn-lt"/>
                <a:ea typeface="+mn-ea"/>
                <a:cs typeface="+mn-cs"/>
              </a:rPr>
              <a:t>Tiza</a:t>
            </a:r>
            <a:r>
              <a:rPr lang="en-US" sz="1200" kern="1200" dirty="0" smtClean="0">
                <a:solidFill>
                  <a:schemeClr val="tx1"/>
                </a:solidFill>
                <a:effectLst/>
                <a:latin typeface="+mn-lt"/>
                <a:ea typeface="+mn-ea"/>
                <a:cs typeface="+mn-cs"/>
              </a:rPr>
              <a:t> Conference.</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Please send us copies of your division actions renaming, reorganizing, or creating fields </a:t>
            </a:r>
            <a:r>
              <a:rPr lang="en-US" sz="1200" i="1" kern="1200" dirty="0" smtClean="0">
                <a:solidFill>
                  <a:schemeClr val="tx1"/>
                </a:solidFill>
                <a:effectLst/>
                <a:latin typeface="+mn-lt"/>
                <a:ea typeface="+mn-ea"/>
                <a:cs typeface="+mn-cs"/>
              </a:rPr>
              <a:t>as soon as possible after the vote.  </a:t>
            </a:r>
            <a:r>
              <a:rPr lang="en-US" sz="1200" kern="1200" dirty="0" smtClean="0">
                <a:solidFill>
                  <a:schemeClr val="tx1"/>
                </a:solidFill>
                <a:effectLst/>
                <a:latin typeface="+mn-lt"/>
                <a:ea typeface="+mn-ea"/>
                <a:cs typeface="+mn-cs"/>
              </a:rPr>
              <a:t>Even if the effective date is several months ahead, we will be aware of what is coming, and not be caught off </a:t>
            </a:r>
            <a:r>
              <a:rPr lang="en-US" sz="1200" kern="1200" smtClean="0">
                <a:solidFill>
                  <a:schemeClr val="tx1"/>
                </a:solidFill>
                <a:effectLst/>
                <a:latin typeface="+mn-lt"/>
                <a:ea typeface="+mn-ea"/>
                <a:cs typeface="+mn-cs"/>
              </a:rPr>
              <a:t>guard.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on a final note, please review GC </a:t>
            </a:r>
            <a:r>
              <a:rPr lang="en-US" sz="1200" i="1" kern="1200" dirty="0" smtClean="0">
                <a:solidFill>
                  <a:schemeClr val="tx1"/>
                </a:solidFill>
                <a:effectLst/>
                <a:latin typeface="+mn-lt"/>
                <a:ea typeface="+mn-ea"/>
                <a:cs typeface="+mn-cs"/>
              </a:rPr>
              <a:t>Working Policy </a:t>
            </a:r>
            <a:r>
              <a:rPr lang="en-US" sz="1200" kern="1200" dirty="0" smtClean="0">
                <a:solidFill>
                  <a:schemeClr val="tx1"/>
                </a:solidFill>
                <a:effectLst/>
                <a:latin typeface="+mn-lt"/>
                <a:ea typeface="+mn-ea"/>
                <a:cs typeface="+mn-cs"/>
              </a:rPr>
              <a:t>B 10, Outline and Definitions of Denominational Organization, which was revised a two or three years ago.  Notice the two new organizational units now included in policy, Field Station, and Region, and their criteria.  Please make sure that any new organizational units your division is creating or reorganizing meet the requirements of GC policy.</a:t>
            </a:r>
          </a:p>
          <a:p>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16</a:t>
            </a:fld>
            <a:endParaRPr lang="en-US"/>
          </a:p>
        </p:txBody>
      </p:sp>
    </p:spTree>
    <p:extLst>
      <p:ext uri="{BB962C8B-B14F-4D97-AF65-F5344CB8AC3E}">
        <p14:creationId xmlns:p14="http://schemas.microsoft.com/office/powerpoint/2010/main" val="379532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Conclusion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know that sometimes with my insistence on specific information from the fields, I may seem like a nuisance at times.  But from my office I can see the overall picture, and I need your information so I can do the best job possible in not only putting out an annual </a:t>
            </a:r>
            <a:r>
              <a:rPr lang="en-US" sz="1200" i="1" kern="1200" dirty="0" smtClean="0">
                <a:solidFill>
                  <a:schemeClr val="tx1"/>
                </a:solidFill>
                <a:effectLst/>
                <a:latin typeface="+mn-lt"/>
                <a:ea typeface="+mn-ea"/>
                <a:cs typeface="+mn-cs"/>
              </a:rPr>
              <a:t>Yearbook</a:t>
            </a:r>
            <a:r>
              <a:rPr lang="en-US" sz="1200" kern="1200" dirty="0" smtClean="0">
                <a:solidFill>
                  <a:schemeClr val="tx1"/>
                </a:solidFill>
                <a:effectLst/>
                <a:latin typeface="+mn-lt"/>
                <a:ea typeface="+mn-ea"/>
                <a:cs typeface="+mn-cs"/>
              </a:rPr>
              <a:t>; but so the divisions and the other entities using or tied into the </a:t>
            </a:r>
            <a:r>
              <a:rPr lang="en-US" sz="1200" i="1" kern="1200" dirty="0" smtClean="0">
                <a:solidFill>
                  <a:schemeClr val="tx1"/>
                </a:solidFill>
                <a:effectLst/>
                <a:latin typeface="+mn-lt"/>
                <a:ea typeface="+mn-ea"/>
                <a:cs typeface="+mn-cs"/>
              </a:rPr>
              <a:t>Yearbook </a:t>
            </a:r>
            <a:r>
              <a:rPr lang="en-US" sz="1200" kern="1200" dirty="0" smtClean="0">
                <a:solidFill>
                  <a:schemeClr val="tx1"/>
                </a:solidFill>
                <a:effectLst/>
                <a:latin typeface="+mn-lt"/>
                <a:ea typeface="+mn-ea"/>
                <a:cs typeface="+mn-cs"/>
              </a:rPr>
              <a:t>database can function to the best of their ability.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you have any questions I can try and answer in the time we have left?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for your time today.  I look forward to getting better acquainted with some of you either thru future e-mails or during the ASTR Advisory.   </a:t>
            </a:r>
          </a:p>
        </p:txBody>
      </p:sp>
      <p:sp>
        <p:nvSpPr>
          <p:cNvPr id="4" name="Slide Number Placeholder 3"/>
          <p:cNvSpPr>
            <a:spLocks noGrp="1"/>
          </p:cNvSpPr>
          <p:nvPr>
            <p:ph type="sldNum" sz="quarter" idx="10"/>
          </p:nvPr>
        </p:nvSpPr>
        <p:spPr/>
        <p:txBody>
          <a:bodyPr/>
          <a:lstStyle/>
          <a:p>
            <a:fld id="{5036391E-6132-4DBC-852E-EC88E9ED6AB0}" type="slidenum">
              <a:rPr lang="en-US" smtClean="0"/>
              <a:t>17</a:t>
            </a:fld>
            <a:endParaRPr lang="en-US"/>
          </a:p>
        </p:txBody>
      </p:sp>
    </p:spTree>
    <p:extLst>
      <p:ext uri="{BB962C8B-B14F-4D97-AF65-F5344CB8AC3E}">
        <p14:creationId xmlns:p14="http://schemas.microsoft.com/office/powerpoint/2010/main" val="284721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36391E-6132-4DBC-852E-EC88E9ED6AB0}" type="slidenum">
              <a:rPr lang="en-US" smtClean="0"/>
              <a:t>3</a:t>
            </a:fld>
            <a:endParaRPr lang="en-US"/>
          </a:p>
        </p:txBody>
      </p:sp>
    </p:spTree>
    <p:extLst>
      <p:ext uri="{BB962C8B-B14F-4D97-AF65-F5344CB8AC3E}">
        <p14:creationId xmlns:p14="http://schemas.microsoft.com/office/powerpoint/2010/main" val="3396286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of all, some background and explanations which may be of help to you.  When the Yearbook database was created in the late 1990s, it was created solely for the purpose of printing an annual book.  But over time, some features of the Yearbook database, especially the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began to be used by GC Treasury, Risk Management, and </a:t>
            </a:r>
            <a:r>
              <a:rPr lang="en-US" sz="1200" kern="1200" dirty="0" err="1" smtClean="0">
                <a:solidFill>
                  <a:schemeClr val="tx1"/>
                </a:solidFill>
                <a:effectLst/>
                <a:latin typeface="+mn-lt"/>
                <a:ea typeface="+mn-ea"/>
                <a:cs typeface="+mn-cs"/>
              </a:rPr>
              <a:t>SunPlus</a:t>
            </a:r>
            <a:r>
              <a:rPr lang="en-US" sz="1200" kern="1200" dirty="0" smtClean="0">
                <a:solidFill>
                  <a:schemeClr val="tx1"/>
                </a:solidFill>
                <a:effectLst/>
                <a:latin typeface="+mn-lt"/>
                <a:ea typeface="+mn-ea"/>
                <a:cs typeface="+mn-cs"/>
              </a:rPr>
              <a:t>.  Last </a:t>
            </a:r>
            <a:r>
              <a:rPr lang="en-US" sz="1200" kern="1200" dirty="0" err="1" smtClean="0">
                <a:solidFill>
                  <a:schemeClr val="tx1"/>
                </a:solidFill>
                <a:effectLst/>
                <a:latin typeface="+mn-lt"/>
                <a:ea typeface="+mn-ea"/>
                <a:cs typeface="+mn-cs"/>
              </a:rPr>
              <a:t>quinquennium</a:t>
            </a:r>
            <a:r>
              <a:rPr lang="en-US" sz="1200" kern="1200" dirty="0" smtClean="0">
                <a:solidFill>
                  <a:schemeClr val="tx1"/>
                </a:solidFill>
                <a:effectLst/>
                <a:latin typeface="+mn-lt"/>
                <a:ea typeface="+mn-ea"/>
                <a:cs typeface="+mn-cs"/>
              </a:rPr>
              <a:t> it was agreed that the General Conference should begin moving towards a more centralized manner of managing databases worldwide.  Now, under the direction of the office of the Chief Information Officers, the General Conference is focusing on the development of new systems that will link into some of the identifiers used in the Yearbook database.  </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the web-based system for reporting quarterly and annual statistics, has already been created, and is being used by all divisions.  Because </a:t>
            </a:r>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uses the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names of organizational units, </a:t>
            </a:r>
            <a:r>
              <a:rPr lang="en-US" sz="1200" b="1" kern="1200" dirty="0"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you have created new fields, or restructured or renamed current fields, and haven’t notified the Yearbook Office so I can implement those changes, you won’t see them reflected in </a:t>
            </a:r>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Besides </a:t>
            </a:r>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reporting programs for Education, Exchange Rates, Global Mission, Literature Evangelists, Membership, and Tithes and Offerings have also been created.  And work will continue over this </a:t>
            </a:r>
            <a:r>
              <a:rPr lang="en-US" sz="1200" kern="1200" dirty="0" err="1" smtClean="0">
                <a:solidFill>
                  <a:schemeClr val="tx1"/>
                </a:solidFill>
                <a:effectLst/>
                <a:latin typeface="+mn-lt"/>
                <a:ea typeface="+mn-ea"/>
                <a:cs typeface="+mn-cs"/>
              </a:rPr>
              <a:t>quinquennium</a:t>
            </a:r>
            <a:r>
              <a:rPr lang="en-US" sz="1200" kern="1200" dirty="0" smtClean="0">
                <a:solidFill>
                  <a:schemeClr val="tx1"/>
                </a:solidFill>
                <a:effectLst/>
                <a:latin typeface="+mn-lt"/>
                <a:ea typeface="+mn-ea"/>
                <a:cs typeface="+mn-cs"/>
              </a:rPr>
              <a:t> to link together the many reporting systems of the world Church so we can avoid duplication of work, and make it easier to work together.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have mentioned that two identifiers of the Yearbook database, used by many other entities, are the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I want to give an explanation of these because most of you will either work with them or at least notice them in </a:t>
            </a:r>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and other reporting systems.</a:t>
            </a:r>
          </a:p>
          <a:p>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4</a:t>
            </a:fld>
            <a:endParaRPr lang="en-US"/>
          </a:p>
        </p:txBody>
      </p:sp>
    </p:spTree>
    <p:extLst>
      <p:ext uri="{BB962C8B-B14F-4D97-AF65-F5344CB8AC3E}">
        <p14:creationId xmlns:p14="http://schemas.microsoft.com/office/powerpoint/2010/main" val="1931315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a </a:t>
            </a:r>
            <a:r>
              <a:rPr lang="en-US" sz="1200" i="1" kern="1200" dirty="0" smtClean="0">
                <a:solidFill>
                  <a:schemeClr val="tx1"/>
                </a:solidFill>
                <a:effectLst/>
                <a:latin typeface="+mn-lt"/>
                <a:ea typeface="+mn-ea"/>
                <a:cs typeface="+mn-cs"/>
              </a:rPr>
              <a:t>unique,</a:t>
            </a:r>
            <a:r>
              <a:rPr lang="en-US" sz="1200" kern="1200" dirty="0" smtClean="0">
                <a:solidFill>
                  <a:schemeClr val="tx1"/>
                </a:solidFill>
                <a:effectLst/>
                <a:latin typeface="+mn-lt"/>
                <a:ea typeface="+mn-ea"/>
                <a:cs typeface="+mn-cs"/>
              </a:rPr>
              <a:t> usually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four-letter code that the Yearbook Editor is responsible for creating or making up when a new organizational unit is created.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was designed to be an abbreviation/acronym-like ID.  Initially it looked like that.  But over time as the world Church grew, it wasn’t always possible to use an exact abbreviation/acronym for the org unit as there would have been duplicates.  Remember, the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is a </a:t>
            </a:r>
            <a:r>
              <a:rPr lang="en-US" sz="1200" i="1" kern="1200" dirty="0" smtClean="0">
                <a:solidFill>
                  <a:schemeClr val="tx1"/>
                </a:solidFill>
                <a:effectLst/>
                <a:latin typeface="+mn-lt"/>
                <a:ea typeface="+mn-ea"/>
                <a:cs typeface="+mn-cs"/>
              </a:rPr>
              <a:t>unique </a:t>
            </a:r>
            <a:r>
              <a:rPr lang="en-US" sz="1200" kern="1200" dirty="0" smtClean="0">
                <a:solidFill>
                  <a:schemeClr val="tx1"/>
                </a:solidFill>
                <a:effectLst/>
                <a:latin typeface="+mn-lt"/>
                <a:ea typeface="+mn-ea"/>
                <a:cs typeface="+mn-cs"/>
              </a:rPr>
              <a:t>identifying code.   In the last year or two, the </a:t>
            </a:r>
            <a:r>
              <a:rPr lang="en-US" sz="1200" kern="1200" dirty="0" err="1" smtClean="0">
                <a:solidFill>
                  <a:schemeClr val="tx1"/>
                </a:solidFill>
                <a:effectLst/>
                <a:latin typeface="+mn-lt"/>
                <a:ea typeface="+mn-ea"/>
                <a:cs typeface="+mn-cs"/>
              </a:rPr>
              <a:t>AdmFieldIDs</a:t>
            </a:r>
            <a:r>
              <a:rPr lang="en-US" sz="1200" kern="1200" dirty="0" smtClean="0">
                <a:solidFill>
                  <a:schemeClr val="tx1"/>
                </a:solidFill>
                <a:effectLst/>
                <a:latin typeface="+mn-lt"/>
                <a:ea typeface="+mn-ea"/>
                <a:cs typeface="+mn-cs"/>
              </a:rPr>
              <a:t> I have created may look a little different than the IDs created in the past.  One very important thing to know:  the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assigned at the time a field is created </a:t>
            </a:r>
            <a:r>
              <a:rPr lang="en-US" sz="1200" b="1" kern="1200" dirty="0" smtClean="0">
                <a:solidFill>
                  <a:schemeClr val="tx1"/>
                </a:solidFill>
                <a:effectLst/>
                <a:latin typeface="+mn-lt"/>
                <a:ea typeface="+mn-ea"/>
                <a:cs typeface="+mn-cs"/>
              </a:rPr>
              <a:t>will </a:t>
            </a:r>
            <a:r>
              <a:rPr lang="en-US" sz="1200" b="1" u="sng" kern="1200" dirty="0" smtClean="0">
                <a:solidFill>
                  <a:schemeClr val="tx1"/>
                </a:solidFill>
                <a:effectLst/>
                <a:latin typeface="+mn-lt"/>
                <a:ea typeface="+mn-ea"/>
                <a:cs typeface="+mn-cs"/>
              </a:rPr>
              <a:t>never</a:t>
            </a:r>
            <a:r>
              <a:rPr lang="en-US" sz="1200" b="1" kern="1200" dirty="0" smtClean="0">
                <a:solidFill>
                  <a:schemeClr val="tx1"/>
                </a:solidFill>
                <a:effectLst/>
                <a:latin typeface="+mn-lt"/>
                <a:ea typeface="+mn-ea"/>
                <a:cs typeface="+mn-cs"/>
              </a:rPr>
              <a:t> change – </a:t>
            </a:r>
            <a:r>
              <a:rPr lang="en-US" sz="1200" b="1" u="sng" kern="1200" dirty="0" smtClean="0">
                <a:solidFill>
                  <a:schemeClr val="tx1"/>
                </a:solidFill>
                <a:effectLst/>
                <a:latin typeface="+mn-lt"/>
                <a:ea typeface="+mn-ea"/>
                <a:cs typeface="+mn-cs"/>
              </a:rPr>
              <a:t>regardless</a:t>
            </a:r>
            <a:r>
              <a:rPr lang="en-US" sz="1200" b="1" kern="1200" dirty="0" smtClean="0">
                <a:solidFill>
                  <a:schemeClr val="tx1"/>
                </a:solidFill>
                <a:effectLst/>
                <a:latin typeface="+mn-lt"/>
                <a:ea typeface="+mn-ea"/>
                <a:cs typeface="+mn-cs"/>
              </a:rPr>
              <a:t> of the change of status </a:t>
            </a:r>
            <a:r>
              <a:rPr lang="en-US" sz="1200" kern="1200" dirty="0" smtClean="0">
                <a:solidFill>
                  <a:schemeClr val="tx1"/>
                </a:solidFill>
                <a:effectLst/>
                <a:latin typeface="+mn-lt"/>
                <a:ea typeface="+mn-ea"/>
                <a:cs typeface="+mn-cs"/>
              </a:rPr>
              <a:t>(i.e., from mission to conference),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change of name, </a:t>
            </a:r>
            <a:r>
              <a:rPr lang="en-US" sz="1200" kern="1200" dirty="0" smtClean="0">
                <a:solidFill>
                  <a:schemeClr val="tx1"/>
                </a:solidFill>
                <a:effectLst/>
                <a:latin typeface="+mn-lt"/>
                <a:ea typeface="+mn-ea"/>
                <a:cs typeface="+mn-cs"/>
              </a:rPr>
              <a:t>or the</a:t>
            </a:r>
            <a:r>
              <a:rPr lang="en-US" sz="1200" b="1" kern="1200" dirty="0" smtClean="0">
                <a:solidFill>
                  <a:schemeClr val="tx1"/>
                </a:solidFill>
                <a:effectLst/>
                <a:latin typeface="+mn-lt"/>
                <a:ea typeface="+mn-ea"/>
                <a:cs typeface="+mn-cs"/>
              </a:rPr>
              <a:t> change of the parent organization.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 are a few examples of </a:t>
            </a:r>
            <a:r>
              <a:rPr lang="en-US" sz="1200" kern="1200" dirty="0" err="1" smtClean="0">
                <a:solidFill>
                  <a:schemeClr val="tx1"/>
                </a:solidFill>
                <a:effectLst/>
                <a:latin typeface="+mn-lt"/>
                <a:ea typeface="+mn-ea"/>
                <a:cs typeface="+mn-cs"/>
              </a:rPr>
              <a:t>AdmFieldIDs</a:t>
            </a:r>
            <a:r>
              <a:rPr lang="en-US" sz="1200" kern="1200" dirty="0" smtClean="0">
                <a:solidFill>
                  <a:schemeClr val="tx1"/>
                </a:solidFill>
                <a:effectLst/>
                <a:latin typeface="+mn-lt"/>
                <a:ea typeface="+mn-ea"/>
                <a:cs typeface="+mn-cs"/>
              </a:rPr>
              <a:t>, some of them created years ago, and others created just within the last year or two.</a:t>
            </a:r>
          </a:p>
          <a:p>
            <a:endParaRPr lang="en-US" dirty="0" smtClean="0"/>
          </a:p>
          <a:p>
            <a:r>
              <a:rPr lang="en-US" sz="1200" kern="1200" dirty="0" smtClean="0">
                <a:solidFill>
                  <a:schemeClr val="tx1"/>
                </a:solidFill>
                <a:effectLst/>
                <a:latin typeface="+mn-lt"/>
                <a:ea typeface="+mn-ea"/>
                <a:cs typeface="+mn-cs"/>
              </a:rPr>
              <a:t>You will notice that some </a:t>
            </a:r>
            <a:r>
              <a:rPr lang="en-US" sz="1200" kern="1200" dirty="0" err="1" smtClean="0">
                <a:solidFill>
                  <a:schemeClr val="tx1"/>
                </a:solidFill>
                <a:effectLst/>
                <a:latin typeface="+mn-lt"/>
                <a:ea typeface="+mn-ea"/>
                <a:cs typeface="+mn-cs"/>
              </a:rPr>
              <a:t>AdmFieldIDs</a:t>
            </a:r>
            <a:r>
              <a:rPr lang="en-US" sz="1200" kern="1200" dirty="0" smtClean="0">
                <a:solidFill>
                  <a:schemeClr val="tx1"/>
                </a:solidFill>
                <a:effectLst/>
                <a:latin typeface="+mn-lt"/>
                <a:ea typeface="+mn-ea"/>
                <a:cs typeface="+mn-cs"/>
              </a:rPr>
              <a:t> above look almost like acronyms, and others do not.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AdmFieldID</a:t>
            </a:r>
            <a:r>
              <a:rPr lang="en-US" sz="1200" b="1" kern="1200" dirty="0" smtClean="0">
                <a:solidFill>
                  <a:schemeClr val="tx1"/>
                </a:solidFill>
                <a:effectLst/>
                <a:latin typeface="+mn-lt"/>
                <a:ea typeface="+mn-ea"/>
                <a:cs typeface="+mn-cs"/>
              </a:rPr>
              <a:t> is used by the Adventist Church Management System, Education, </a:t>
            </a:r>
            <a:r>
              <a:rPr lang="en-US" sz="1200" b="1" kern="1200" dirty="0" err="1" smtClean="0">
                <a:solidFill>
                  <a:schemeClr val="tx1"/>
                </a:solidFill>
                <a:effectLst/>
                <a:latin typeface="+mn-lt"/>
                <a:ea typeface="+mn-ea"/>
                <a:cs typeface="+mn-cs"/>
              </a:rPr>
              <a:t>MyReport</a:t>
            </a:r>
            <a:r>
              <a:rPr lang="en-US" sz="1200" b="1" kern="1200" dirty="0" smtClean="0">
                <a:solidFill>
                  <a:schemeClr val="tx1"/>
                </a:solidFill>
                <a:effectLst/>
                <a:latin typeface="+mn-lt"/>
                <a:ea typeface="+mn-ea"/>
                <a:cs typeface="+mn-cs"/>
              </a:rPr>
              <a:t>, and the various reporting systems Italo Osorio is creating here at the General Conference.</a:t>
            </a:r>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5</a:t>
            </a:fld>
            <a:endParaRPr lang="en-US"/>
          </a:p>
        </p:txBody>
      </p:sp>
    </p:spTree>
    <p:extLst>
      <p:ext uri="{BB962C8B-B14F-4D97-AF65-F5344CB8AC3E}">
        <p14:creationId xmlns:p14="http://schemas.microsoft.com/office/powerpoint/2010/main" val="2737806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is a six-digit alphanumeric ID </a:t>
            </a:r>
            <a:r>
              <a:rPr lang="en-US" sz="1200" i="1" kern="1200" dirty="0" smtClean="0">
                <a:solidFill>
                  <a:schemeClr val="tx1"/>
                </a:solidFill>
                <a:effectLst/>
                <a:latin typeface="+mn-lt"/>
                <a:ea typeface="+mn-ea"/>
                <a:cs typeface="+mn-cs"/>
              </a:rPr>
              <a:t>automatically calculated</a:t>
            </a:r>
            <a:r>
              <a:rPr lang="en-US" sz="1200" kern="1200" dirty="0" smtClean="0">
                <a:solidFill>
                  <a:schemeClr val="tx1"/>
                </a:solidFill>
                <a:effectLst/>
                <a:latin typeface="+mn-lt"/>
                <a:ea typeface="+mn-ea"/>
                <a:cs typeface="+mn-cs"/>
              </a:rPr>
              <a:t> by the Yearbook/Adventist Directory database when a new organizational unit is created.  It provides a hierarchical structure or identifier for each organizational unit and institution that is created in the database.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 is an example of the Inter-American Division, one of its unions, and two of its local fields: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stands for Adventist, the </a:t>
            </a:r>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 identifies the Inter-American Division, the third digit, in this case, the </a:t>
            </a:r>
            <a:r>
              <a:rPr lang="en-US" sz="1200" b="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stands for the Cuban Union, and the fourth digit, </a:t>
            </a:r>
            <a:r>
              <a:rPr lang="en-US" sz="1200" b="1" kern="12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9</a:t>
            </a:r>
            <a:r>
              <a:rPr lang="en-US" sz="1200" kern="1200" dirty="0" smtClean="0">
                <a:solidFill>
                  <a:schemeClr val="tx1"/>
                </a:solidFill>
                <a:effectLst/>
                <a:latin typeface="+mn-lt"/>
                <a:ea typeface="+mn-ea"/>
                <a:cs typeface="+mn-cs"/>
              </a:rPr>
              <a:t> above, stands for the local fields.  For all organizational units, the last two digits are 11.  The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of institutions utilizes those last two digits.  </a:t>
            </a:r>
          </a:p>
          <a:p>
            <a:endParaRPr lang="en-US" dirty="0" smtClean="0"/>
          </a:p>
          <a:p>
            <a:r>
              <a:rPr lang="en-US" sz="1200" kern="1200" dirty="0" smtClean="0">
                <a:solidFill>
                  <a:schemeClr val="tx1"/>
                </a:solidFill>
                <a:effectLst/>
                <a:latin typeface="+mn-lt"/>
                <a:ea typeface="+mn-ea"/>
                <a:cs typeface="+mn-cs"/>
              </a:rPr>
              <a:t>If at some point the Cuban Union split into North and South Cuban Unions, we would ask the division if they wanted the original Cuban Union to be </a:t>
            </a:r>
            <a:r>
              <a:rPr lang="en-US" sz="1200" i="1" kern="1200" dirty="0" smtClean="0">
                <a:solidFill>
                  <a:schemeClr val="tx1"/>
                </a:solidFill>
                <a:effectLst/>
                <a:latin typeface="+mn-lt"/>
                <a:ea typeface="+mn-ea"/>
                <a:cs typeface="+mn-cs"/>
              </a:rPr>
              <a:t>retired</a:t>
            </a:r>
            <a:r>
              <a:rPr lang="en-US" sz="1200" kern="1200" dirty="0" smtClean="0">
                <a:solidFill>
                  <a:schemeClr val="tx1"/>
                </a:solidFill>
                <a:effectLst/>
                <a:latin typeface="+mn-lt"/>
                <a:ea typeface="+mn-ea"/>
                <a:cs typeface="+mn-cs"/>
              </a:rPr>
              <a:t> (rather than be reused for one of its “replacements”), and two new unions created; or, if they wanted us to </a:t>
            </a:r>
            <a:r>
              <a:rPr lang="en-US" sz="1200" i="1" kern="1200" dirty="0" smtClean="0">
                <a:solidFill>
                  <a:schemeClr val="tx1"/>
                </a:solidFill>
                <a:effectLst/>
                <a:latin typeface="+mn-lt"/>
                <a:ea typeface="+mn-ea"/>
                <a:cs typeface="+mn-cs"/>
              </a:rPr>
              <a:t>rename</a:t>
            </a:r>
            <a:r>
              <a:rPr lang="en-US" sz="1200" kern="1200" dirty="0" smtClean="0">
                <a:solidFill>
                  <a:schemeClr val="tx1"/>
                </a:solidFill>
                <a:effectLst/>
                <a:latin typeface="+mn-lt"/>
                <a:ea typeface="+mn-ea"/>
                <a:cs typeface="+mn-cs"/>
              </a:rPr>
              <a:t> the original Cuban Union one of the new names (normally the name of the union that would be headquartered in the old Cuban Union office), and then create </a:t>
            </a:r>
            <a:r>
              <a:rPr lang="en-US" sz="1200" u="sng"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new org unit.  This question is </a:t>
            </a:r>
            <a:r>
              <a:rPr lang="en-US" sz="1200" u="sng" kern="1200" dirty="0" smtClean="0">
                <a:solidFill>
                  <a:schemeClr val="tx1"/>
                </a:solidFill>
                <a:effectLst/>
                <a:latin typeface="+mn-lt"/>
                <a:ea typeface="+mn-ea"/>
                <a:cs typeface="+mn-cs"/>
              </a:rPr>
              <a:t>very</a:t>
            </a:r>
            <a:r>
              <a:rPr lang="en-US" sz="1200" kern="1200" dirty="0" smtClean="0">
                <a:solidFill>
                  <a:schemeClr val="tx1"/>
                </a:solidFill>
                <a:effectLst/>
                <a:latin typeface="+mn-lt"/>
                <a:ea typeface="+mn-ea"/>
                <a:cs typeface="+mn-cs"/>
              </a:rPr>
              <a:t> important because if the original union is retired, the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of AGD111 will </a:t>
            </a:r>
            <a:r>
              <a:rPr lang="en-US" sz="1200" i="1" kern="1200" dirty="0" smtClean="0">
                <a:solidFill>
                  <a:schemeClr val="tx1"/>
                </a:solidFill>
                <a:effectLst/>
                <a:latin typeface="+mn-lt"/>
                <a:ea typeface="+mn-ea"/>
                <a:cs typeface="+mn-cs"/>
              </a:rPr>
              <a:t>also be retired</a:t>
            </a:r>
            <a:r>
              <a:rPr lang="en-US" sz="1200" kern="1200" dirty="0" smtClean="0">
                <a:solidFill>
                  <a:schemeClr val="tx1"/>
                </a:solidFill>
                <a:effectLst/>
                <a:latin typeface="+mn-lt"/>
                <a:ea typeface="+mn-ea"/>
                <a:cs typeface="+mn-cs"/>
              </a:rPr>
              <a:t>.  Some divisions/unions prefer to keep the original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and others want a clean start, and will request that two new unions, </a:t>
            </a:r>
            <a:r>
              <a:rPr lang="en-US" sz="1200" i="1"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OrgMastIDs</a:t>
            </a:r>
            <a:r>
              <a:rPr lang="en-US" sz="1200" kern="1200" dirty="0" smtClean="0">
                <a:solidFill>
                  <a:schemeClr val="tx1"/>
                </a:solidFill>
                <a:effectLst/>
                <a:latin typeface="+mn-lt"/>
                <a:ea typeface="+mn-ea"/>
                <a:cs typeface="+mn-cs"/>
              </a:rPr>
              <a:t> be created.</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OrgMastIDs</a:t>
            </a:r>
            <a:r>
              <a:rPr lang="en-US" sz="1200" kern="1200" dirty="0" smtClean="0">
                <a:solidFill>
                  <a:schemeClr val="tx1"/>
                </a:solidFill>
                <a:effectLst/>
                <a:latin typeface="+mn-lt"/>
                <a:ea typeface="+mn-ea"/>
                <a:cs typeface="+mn-cs"/>
              </a:rPr>
              <a:t> change </a:t>
            </a:r>
            <a:r>
              <a:rPr lang="en-US" sz="1200" b="1" i="1" kern="1200" dirty="0" smtClean="0">
                <a:solidFill>
                  <a:schemeClr val="tx1"/>
                </a:solidFill>
                <a:effectLst/>
                <a:latin typeface="+mn-lt"/>
                <a:ea typeface="+mn-ea"/>
                <a:cs typeface="+mn-cs"/>
              </a:rPr>
              <a:t>whenever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parent organizational unit changes, because it represents the hierarchical order or placement of the field.  If the former Cuban Union is renamed, it keeps its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so do the local fields that stay under it!</a:t>
            </a:r>
            <a:r>
              <a:rPr lang="en-US" sz="1200" kern="1200" dirty="0" smtClean="0">
                <a:solidFill>
                  <a:schemeClr val="tx1"/>
                </a:solidFill>
                <a:effectLst/>
                <a:latin typeface="+mn-lt"/>
                <a:ea typeface="+mn-ea"/>
                <a:cs typeface="+mn-cs"/>
              </a:rPr>
              <a:t>  The local fields moving to a new union will have </a:t>
            </a:r>
            <a:r>
              <a:rPr lang="en-US" sz="1200" i="1" kern="1200" dirty="0" smtClean="0">
                <a:solidFill>
                  <a:schemeClr val="tx1"/>
                </a:solidFill>
                <a:effectLst/>
                <a:latin typeface="+mn-lt"/>
                <a:ea typeface="+mn-ea"/>
                <a:cs typeface="+mn-cs"/>
              </a:rPr>
              <a:t>new </a:t>
            </a:r>
            <a:r>
              <a:rPr lang="en-US" sz="1200" i="1" kern="1200" dirty="0" err="1" smtClean="0">
                <a:solidFill>
                  <a:schemeClr val="tx1"/>
                </a:solidFill>
                <a:effectLst/>
                <a:latin typeface="+mn-lt"/>
                <a:ea typeface="+mn-ea"/>
                <a:cs typeface="+mn-cs"/>
              </a:rPr>
              <a:t>OrgMastIDs</a:t>
            </a:r>
            <a:r>
              <a:rPr lang="en-US" sz="1200" kern="1200" dirty="0" smtClean="0">
                <a:solidFill>
                  <a:schemeClr val="tx1"/>
                </a:solidFill>
                <a:effectLst/>
                <a:latin typeface="+mn-lt"/>
                <a:ea typeface="+mn-ea"/>
                <a:cs typeface="+mn-cs"/>
              </a:rPr>
              <a:t> because they have a new organizational parent.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OrgMastID</a:t>
            </a:r>
            <a:r>
              <a:rPr lang="en-US" sz="1200" b="1" kern="1200" dirty="0" smtClean="0">
                <a:solidFill>
                  <a:schemeClr val="tx1"/>
                </a:solidFill>
                <a:effectLst/>
                <a:latin typeface="+mn-lt"/>
                <a:ea typeface="+mn-ea"/>
                <a:cs typeface="+mn-cs"/>
              </a:rPr>
              <a:t> is used by GC Treasury, ARM, </a:t>
            </a:r>
            <a:r>
              <a:rPr lang="en-US" sz="1200" b="1" kern="1200" dirty="0" err="1" smtClean="0">
                <a:solidFill>
                  <a:schemeClr val="tx1"/>
                </a:solidFill>
                <a:effectLst/>
                <a:latin typeface="+mn-lt"/>
                <a:ea typeface="+mn-ea"/>
                <a:cs typeface="+mn-cs"/>
              </a:rPr>
              <a:t>SunPlus</a:t>
            </a:r>
            <a:r>
              <a:rPr lang="en-US" sz="1200" b="1" kern="1200" dirty="0" smtClean="0">
                <a:solidFill>
                  <a:schemeClr val="tx1"/>
                </a:solidFill>
                <a:effectLst/>
                <a:latin typeface="+mn-lt"/>
                <a:ea typeface="+mn-ea"/>
                <a:cs typeface="+mn-cs"/>
              </a:rPr>
              <a:t>, and Adventist Church Management System.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With this background, let me focus now on the three areas I was asked to cover.</a:t>
            </a:r>
          </a:p>
          <a:p>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6</a:t>
            </a:fld>
            <a:endParaRPr lang="en-US"/>
          </a:p>
        </p:txBody>
      </p:sp>
    </p:spTree>
    <p:extLst>
      <p:ext uri="{BB962C8B-B14F-4D97-AF65-F5344CB8AC3E}">
        <p14:creationId xmlns:p14="http://schemas.microsoft.com/office/powerpoint/2010/main" val="9901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explained above that your new and reorganized fields will not be able to send their information into </a:t>
            </a:r>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or most of the other databases here at the GC that use the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until</a:t>
            </a:r>
            <a:r>
              <a:rPr lang="en-US" sz="1200" kern="1200" dirty="0" smtClean="0">
                <a:solidFill>
                  <a:schemeClr val="tx1"/>
                </a:solidFill>
                <a:effectLst/>
                <a:latin typeface="+mn-lt"/>
                <a:ea typeface="+mn-ea"/>
                <a:cs typeface="+mn-cs"/>
              </a:rPr>
              <a:t> the Yearbook database has been updated </a:t>
            </a:r>
            <a:r>
              <a:rPr lang="en-US" sz="1200" i="1" kern="1200" dirty="0" smtClean="0">
                <a:solidFill>
                  <a:schemeClr val="tx1"/>
                </a:solidFill>
                <a:effectLst/>
                <a:latin typeface="+mn-lt"/>
                <a:ea typeface="+mn-ea"/>
                <a:cs typeface="+mn-cs"/>
              </a:rPr>
              <a:t>first.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it is vital that you notify us of new fields and reorganized fields as soon as possible.  If you want those fields to report their statistics in </a:t>
            </a:r>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for the quarter in which they begin functioning, you should send the Yearbook Office your </a:t>
            </a:r>
            <a:r>
              <a:rPr lang="en-US" sz="1200" u="sng" kern="1200" dirty="0" smtClean="0">
                <a:solidFill>
                  <a:schemeClr val="tx1"/>
                </a:solidFill>
                <a:effectLst/>
                <a:latin typeface="+mn-lt"/>
                <a:ea typeface="+mn-ea"/>
                <a:cs typeface="+mn-cs"/>
              </a:rPr>
              <a:t>division actions</a:t>
            </a:r>
            <a:r>
              <a:rPr lang="en-US" sz="1200" kern="1200" dirty="0" smtClean="0">
                <a:solidFill>
                  <a:schemeClr val="tx1"/>
                </a:solidFill>
                <a:effectLst/>
                <a:latin typeface="+mn-lt"/>
                <a:ea typeface="+mn-ea"/>
                <a:cs typeface="+mn-cs"/>
              </a:rPr>
              <a:t> and the information outlined below </a:t>
            </a:r>
            <a:r>
              <a:rPr lang="en-US" sz="1200" b="1" u="sng" kern="1200" dirty="0" smtClean="0">
                <a:solidFill>
                  <a:schemeClr val="tx1"/>
                </a:solidFill>
                <a:effectLst/>
                <a:latin typeface="+mn-lt"/>
                <a:ea typeface="+mn-ea"/>
                <a:cs typeface="+mn-cs"/>
              </a:rPr>
              <a:t>no later than the same quarter the changes are to become effective.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IF the changes come too late, and </a:t>
            </a:r>
            <a:r>
              <a:rPr lang="en-US" sz="1200" kern="1200" dirty="0" err="1" smtClean="0">
                <a:solidFill>
                  <a:schemeClr val="tx1"/>
                </a:solidFill>
                <a:effectLst/>
                <a:latin typeface="+mn-lt"/>
                <a:ea typeface="+mn-ea"/>
                <a:cs typeface="+mn-cs"/>
              </a:rPr>
              <a:t>MyReport</a:t>
            </a:r>
            <a:r>
              <a:rPr lang="en-US" sz="1200" kern="1200" dirty="0" smtClean="0">
                <a:solidFill>
                  <a:schemeClr val="tx1"/>
                </a:solidFill>
                <a:effectLst/>
                <a:latin typeface="+mn-lt"/>
                <a:ea typeface="+mn-ea"/>
                <a:cs typeface="+mn-cs"/>
              </a:rPr>
              <a:t> has been closed for that quarter, the new or reorganized org unit may not be able to report their statistics until the following quarter.</a:t>
            </a:r>
          </a:p>
        </p:txBody>
      </p:sp>
      <p:sp>
        <p:nvSpPr>
          <p:cNvPr id="4" name="Slide Number Placeholder 3"/>
          <p:cNvSpPr>
            <a:spLocks noGrp="1"/>
          </p:cNvSpPr>
          <p:nvPr>
            <p:ph type="sldNum" sz="quarter" idx="10"/>
          </p:nvPr>
        </p:nvSpPr>
        <p:spPr/>
        <p:txBody>
          <a:bodyPr/>
          <a:lstStyle/>
          <a:p>
            <a:fld id="{5036391E-6132-4DBC-852E-EC88E9ED6AB0}" type="slidenum">
              <a:rPr lang="en-US" smtClean="0"/>
              <a:t>8</a:t>
            </a:fld>
            <a:endParaRPr lang="en-US"/>
          </a:p>
        </p:txBody>
      </p:sp>
    </p:spTree>
    <p:extLst>
      <p:ext uri="{BB962C8B-B14F-4D97-AF65-F5344CB8AC3E}">
        <p14:creationId xmlns:p14="http://schemas.microsoft.com/office/powerpoint/2010/main" val="2434917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does the Yearbook Office need in order to </a:t>
            </a:r>
            <a:r>
              <a:rPr lang="en-US" sz="1200" b="1" kern="1200" dirty="0" smtClean="0">
                <a:solidFill>
                  <a:schemeClr val="tx1"/>
                </a:solidFill>
                <a:effectLst/>
                <a:latin typeface="+mn-lt"/>
                <a:ea typeface="+mn-ea"/>
                <a:cs typeface="+mn-cs"/>
              </a:rPr>
              <a:t>create</a:t>
            </a:r>
            <a:r>
              <a:rPr lang="en-US" sz="1200" kern="1200" dirty="0" smtClean="0">
                <a:solidFill>
                  <a:schemeClr val="tx1"/>
                </a:solidFill>
                <a:effectLst/>
                <a:latin typeface="+mn-lt"/>
                <a:ea typeface="+mn-ea"/>
                <a:cs typeface="+mn-cs"/>
              </a:rPr>
              <a:t> the new fields?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A copy of the division action, and the date the action was voted.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The names of the new fields as you want them to appear in the Yearbook.  (Organizational units usually have “English names,” even though they may be known by something else within their own division or language group.  Please consider looking carefully at the names of the new and revised fields </a:t>
            </a:r>
            <a:r>
              <a:rPr lang="en-US" sz="1200" i="1" kern="1200" dirty="0" smtClean="0">
                <a:solidFill>
                  <a:schemeClr val="tx1"/>
                </a:solidFill>
                <a:effectLst/>
                <a:latin typeface="+mn-lt"/>
                <a:ea typeface="+mn-ea"/>
                <a:cs typeface="+mn-cs"/>
              </a:rPr>
              <a:t>before</a:t>
            </a:r>
            <a:r>
              <a:rPr lang="en-US" sz="1200" kern="1200" dirty="0" smtClean="0">
                <a:solidFill>
                  <a:schemeClr val="tx1"/>
                </a:solidFill>
                <a:effectLst/>
                <a:latin typeface="+mn-lt"/>
                <a:ea typeface="+mn-ea"/>
                <a:cs typeface="+mn-cs"/>
              </a:rPr>
              <a:t> voting them.  There have been quite a few cases where unions thought the name of a new field was one way, the division voted it a different way, and I am sent both names, and there is confusion.  There have </a:t>
            </a:r>
          </a:p>
          <a:p>
            <a:r>
              <a:rPr lang="en-US" sz="1200" kern="1200" dirty="0" smtClean="0">
                <a:solidFill>
                  <a:schemeClr val="tx1"/>
                </a:solidFill>
                <a:effectLst/>
                <a:latin typeface="+mn-lt"/>
                <a:ea typeface="+mn-ea"/>
                <a:cs typeface="+mn-cs"/>
              </a:rPr>
              <a:t>also been cases where I have created the new fields as per the division action, and then the division changes the names of the fields shortly after.  This creates extra work for me, and for those entities that I have already advised of the new fields.)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The actual date the new or reorganized fields will begin operating – such as February 1, 2016 or December 31, 2016.</a:t>
            </a:r>
          </a:p>
          <a:p>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9</a:t>
            </a:fld>
            <a:endParaRPr lang="en-US"/>
          </a:p>
        </p:txBody>
      </p:sp>
    </p:spTree>
    <p:extLst>
      <p:ext uri="{BB962C8B-B14F-4D97-AF65-F5344CB8AC3E}">
        <p14:creationId xmlns:p14="http://schemas.microsoft.com/office/powerpoint/2010/main" val="146306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you have taken these actions at your Year-end meetings, and the new fields are going </a:t>
            </a:r>
            <a:r>
              <a:rPr lang="en-US" sz="1200" b="1" u="sng" kern="1200" dirty="0" smtClean="0">
                <a:solidFill>
                  <a:schemeClr val="tx1"/>
                </a:solidFill>
                <a:effectLst/>
                <a:latin typeface="+mn-lt"/>
                <a:ea typeface="+mn-ea"/>
                <a:cs typeface="+mn-cs"/>
              </a:rPr>
              <a:t>to begin functioning</a:t>
            </a:r>
            <a:r>
              <a:rPr lang="en-US" sz="1200" kern="1200" dirty="0" smtClean="0">
                <a:solidFill>
                  <a:schemeClr val="tx1"/>
                </a:solidFill>
                <a:effectLst/>
                <a:latin typeface="+mn-lt"/>
                <a:ea typeface="+mn-ea"/>
                <a:cs typeface="+mn-cs"/>
              </a:rPr>
              <a:t> immediately, or </a:t>
            </a:r>
            <a:r>
              <a:rPr lang="en-US" sz="1200" i="1" kern="1200" dirty="0" smtClean="0">
                <a:solidFill>
                  <a:schemeClr val="tx1"/>
                </a:solidFill>
                <a:effectLst/>
                <a:latin typeface="+mn-lt"/>
                <a:ea typeface="+mn-ea"/>
                <a:cs typeface="+mn-cs"/>
              </a:rPr>
              <a:t>before</a:t>
            </a:r>
            <a:r>
              <a:rPr lang="en-US" sz="1200" kern="1200" dirty="0" smtClean="0">
                <a:solidFill>
                  <a:schemeClr val="tx1"/>
                </a:solidFill>
                <a:effectLst/>
                <a:latin typeface="+mn-lt"/>
                <a:ea typeface="+mn-ea"/>
                <a:cs typeface="+mn-cs"/>
              </a:rPr>
              <a:t> February 1, </a:t>
            </a:r>
            <a:r>
              <a:rPr lang="en-US" sz="1200" b="1" u="sng"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you want the new fields to be included in the </a:t>
            </a:r>
            <a:r>
              <a:rPr lang="en-US" sz="1200" b="1" u="sng" kern="1200" dirty="0" smtClean="0">
                <a:solidFill>
                  <a:schemeClr val="tx1"/>
                </a:solidFill>
                <a:effectLst/>
                <a:latin typeface="+mn-lt"/>
                <a:ea typeface="+mn-ea"/>
                <a:cs typeface="+mn-cs"/>
              </a:rPr>
              <a:t>next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Yearbook</a:t>
            </a:r>
            <a:r>
              <a:rPr lang="en-US" sz="1200" kern="1200" dirty="0" smtClean="0">
                <a:solidFill>
                  <a:schemeClr val="tx1"/>
                </a:solidFill>
                <a:effectLst/>
                <a:latin typeface="+mn-lt"/>
                <a:ea typeface="+mn-ea"/>
                <a:cs typeface="+mn-cs"/>
              </a:rPr>
              <a:t>, that can be done, </a:t>
            </a:r>
            <a:r>
              <a:rPr lang="en-US" sz="1200" b="1" u="sng" kern="1200" dirty="0" smtClean="0">
                <a:solidFill>
                  <a:schemeClr val="tx1"/>
                </a:solidFill>
                <a:effectLst/>
                <a:latin typeface="+mn-lt"/>
                <a:ea typeface="+mn-ea"/>
                <a:cs typeface="+mn-cs"/>
              </a:rPr>
              <a:t>but</a:t>
            </a:r>
            <a:r>
              <a:rPr lang="en-US" sz="1200" kern="1200" dirty="0" smtClean="0">
                <a:solidFill>
                  <a:schemeClr val="tx1"/>
                </a:solidFill>
                <a:effectLst/>
                <a:latin typeface="+mn-lt"/>
                <a:ea typeface="+mn-ea"/>
                <a:cs typeface="+mn-cs"/>
              </a:rPr>
              <a:t> only if you send me the information above, </a:t>
            </a:r>
            <a:r>
              <a:rPr lang="en-US" sz="1200" b="1" kern="1200" dirty="0" smtClean="0">
                <a:solidFill>
                  <a:schemeClr val="tx1"/>
                </a:solidFill>
                <a:effectLst/>
                <a:latin typeface="+mn-lt"/>
                <a:ea typeface="+mn-ea"/>
                <a:cs typeface="+mn-cs"/>
              </a:rPr>
              <a:t>and also</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A </a:t>
            </a:r>
            <a:r>
              <a:rPr lang="en-US" sz="1200" i="1" kern="1200" dirty="0" smtClean="0">
                <a:solidFill>
                  <a:schemeClr val="tx1"/>
                </a:solidFill>
                <a:effectLst/>
                <a:latin typeface="+mn-lt"/>
                <a:ea typeface="+mn-ea"/>
                <a:cs typeface="+mn-cs"/>
              </a:rPr>
              <a:t>specific</a:t>
            </a:r>
            <a:r>
              <a:rPr lang="en-US" sz="1200" kern="1200" dirty="0" smtClean="0">
                <a:solidFill>
                  <a:schemeClr val="tx1"/>
                </a:solidFill>
                <a:effectLst/>
                <a:latin typeface="+mn-lt"/>
                <a:ea typeface="+mn-ea"/>
                <a:cs typeface="+mn-cs"/>
              </a:rPr>
              <a:t> Territory description of the new or reorganized field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Contact information (Phone, Fax, E-mail, Website, Address)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Administration – at least the officers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Departments and Directors if you have them; otherwise they can be added the following year</a:t>
            </a:r>
          </a:p>
          <a:p>
            <a:endParaRPr lang="en-US" dirty="0"/>
          </a:p>
        </p:txBody>
      </p:sp>
      <p:sp>
        <p:nvSpPr>
          <p:cNvPr id="4" name="Slide Number Placeholder 3"/>
          <p:cNvSpPr>
            <a:spLocks noGrp="1"/>
          </p:cNvSpPr>
          <p:nvPr>
            <p:ph type="sldNum" sz="quarter" idx="10"/>
          </p:nvPr>
        </p:nvSpPr>
        <p:spPr/>
        <p:txBody>
          <a:bodyPr/>
          <a:lstStyle/>
          <a:p>
            <a:fld id="{5036391E-6132-4DBC-852E-EC88E9ED6AB0}" type="slidenum">
              <a:rPr lang="en-US" smtClean="0"/>
              <a:t>10</a:t>
            </a:fld>
            <a:endParaRPr lang="en-US"/>
          </a:p>
        </p:txBody>
      </p:sp>
    </p:spTree>
    <p:extLst>
      <p:ext uri="{BB962C8B-B14F-4D97-AF65-F5344CB8AC3E}">
        <p14:creationId xmlns:p14="http://schemas.microsoft.com/office/powerpoint/2010/main" val="425635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I create or reorganize the fields, I send a notice out, including the </a:t>
            </a:r>
            <a:r>
              <a:rPr lang="en-US" sz="1200" kern="1200" dirty="0" err="1" smtClean="0">
                <a:solidFill>
                  <a:schemeClr val="tx1"/>
                </a:solidFill>
                <a:effectLst/>
                <a:latin typeface="+mn-lt"/>
                <a:ea typeface="+mn-ea"/>
                <a:cs typeface="+mn-cs"/>
              </a:rPr>
              <a:t>OrgMastID</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AdmFieldID</a:t>
            </a:r>
            <a:r>
              <a:rPr lang="en-US" sz="1200" kern="1200" dirty="0" smtClean="0">
                <a:solidFill>
                  <a:schemeClr val="tx1"/>
                </a:solidFill>
                <a:effectLst/>
                <a:latin typeface="+mn-lt"/>
                <a:ea typeface="+mn-ea"/>
                <a:cs typeface="+mn-cs"/>
              </a:rPr>
              <a:t> of the new and reorganized fields, to: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division’s officers</a:t>
            </a:r>
          </a:p>
          <a:p>
            <a:r>
              <a:rPr lang="en-US" sz="1200" kern="1200" dirty="0" smtClean="0">
                <a:solidFill>
                  <a:schemeClr val="tx1"/>
                </a:solidFill>
                <a:effectLst/>
                <a:latin typeface="+mn-lt"/>
                <a:ea typeface="+mn-ea"/>
                <a:cs typeface="+mn-cs"/>
              </a:rPr>
              <a:t>Italo Osorio</a:t>
            </a:r>
          </a:p>
          <a:p>
            <a:r>
              <a:rPr lang="en-US" sz="1200" kern="1200" dirty="0" smtClean="0">
                <a:solidFill>
                  <a:schemeClr val="tx1"/>
                </a:solidFill>
                <a:effectLst/>
                <a:latin typeface="+mn-lt"/>
                <a:ea typeface="+mn-ea"/>
                <a:cs typeface="+mn-cs"/>
              </a:rPr>
              <a:t>Kathleen Jones</a:t>
            </a:r>
          </a:p>
          <a:p>
            <a:r>
              <a:rPr lang="en-US" sz="1200" kern="1200" dirty="0" smtClean="0">
                <a:solidFill>
                  <a:schemeClr val="tx1"/>
                </a:solidFill>
                <a:effectLst/>
                <a:latin typeface="+mn-lt"/>
                <a:ea typeface="+mn-ea"/>
                <a:cs typeface="+mn-cs"/>
              </a:rPr>
              <a:t>The GC associate secretary working with that division</a:t>
            </a:r>
          </a:p>
          <a:p>
            <a:r>
              <a:rPr lang="en-US" sz="1200" kern="1200" dirty="0" smtClean="0">
                <a:solidFill>
                  <a:schemeClr val="tx1"/>
                </a:solidFill>
                <a:effectLst/>
                <a:latin typeface="+mn-lt"/>
                <a:ea typeface="+mn-ea"/>
                <a:cs typeface="+mn-cs"/>
              </a:rPr>
              <a:t>Adventist Church Management System</a:t>
            </a:r>
          </a:p>
          <a:p>
            <a:r>
              <a:rPr lang="en-US" sz="1200" kern="1200" dirty="0" err="1" smtClean="0">
                <a:solidFill>
                  <a:schemeClr val="tx1"/>
                </a:solidFill>
                <a:effectLst/>
                <a:latin typeface="+mn-lt"/>
                <a:ea typeface="+mn-ea"/>
                <a:cs typeface="+mn-cs"/>
              </a:rPr>
              <a:t>SunPlus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036391E-6132-4DBC-852E-EC88E9ED6AB0}" type="slidenum">
              <a:rPr lang="en-US" smtClean="0"/>
              <a:t>11</a:t>
            </a:fld>
            <a:endParaRPr lang="en-US"/>
          </a:p>
        </p:txBody>
      </p:sp>
    </p:spTree>
    <p:extLst>
      <p:ext uri="{BB962C8B-B14F-4D97-AF65-F5344CB8AC3E}">
        <p14:creationId xmlns:p14="http://schemas.microsoft.com/office/powerpoint/2010/main" val="1774980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462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D02177D0-31B3-5B43-AE93-12C40AB9DA87}" type="datetimeFigureOut">
              <a:rPr lang="en-US" smtClean="0"/>
              <a:t>3/13/2016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9C9DA88-94C5-7A43-A99F-CDBC89671C74}" type="slidenum">
              <a:rPr lang="en-US" smtClean="0"/>
              <a:t>‹#›</a:t>
            </a:fld>
            <a:endParaRPr lang="en-US"/>
          </a:p>
        </p:txBody>
      </p:sp>
      <p:sp>
        <p:nvSpPr>
          <p:cNvPr id="10" name="Freeform 9"/>
          <p:cNvSpPr/>
          <p:nvPr userDrawn="1"/>
        </p:nvSpPr>
        <p:spPr>
          <a:xfrm>
            <a:off x="12700" y="4406900"/>
            <a:ext cx="12179300" cy="2451100"/>
          </a:xfrm>
          <a:custGeom>
            <a:avLst/>
            <a:gdLst>
              <a:gd name="connsiteX0" fmla="*/ 0 w 12179300"/>
              <a:gd name="connsiteY0" fmla="*/ 38100 h 2451100"/>
              <a:gd name="connsiteX1" fmla="*/ 0 w 12179300"/>
              <a:gd name="connsiteY1" fmla="*/ 2451100 h 2451100"/>
              <a:gd name="connsiteX2" fmla="*/ 12179300 w 12179300"/>
              <a:gd name="connsiteY2" fmla="*/ 2451100 h 2451100"/>
              <a:gd name="connsiteX3" fmla="*/ 12179300 w 12179300"/>
              <a:gd name="connsiteY3" fmla="*/ 0 h 2451100"/>
            </a:gdLst>
            <a:ahLst/>
            <a:cxnLst>
              <a:cxn ang="0">
                <a:pos x="connsiteX0" y="connsiteY0"/>
              </a:cxn>
              <a:cxn ang="0">
                <a:pos x="connsiteX1" y="connsiteY1"/>
              </a:cxn>
              <a:cxn ang="0">
                <a:pos x="connsiteX2" y="connsiteY2"/>
              </a:cxn>
              <a:cxn ang="0">
                <a:pos x="connsiteX3" y="connsiteY3"/>
              </a:cxn>
            </a:cxnLst>
            <a:rect l="l" t="t" r="r" b="b"/>
            <a:pathLst>
              <a:path w="12179300" h="2451100">
                <a:moveTo>
                  <a:pt x="0" y="38100"/>
                </a:moveTo>
                <a:lnTo>
                  <a:pt x="0" y="2451100"/>
                </a:lnTo>
                <a:lnTo>
                  <a:pt x="12179300" y="2451100"/>
                </a:lnTo>
                <a:lnTo>
                  <a:pt x="121793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userDrawn="1"/>
        </p:nvSpPr>
        <p:spPr>
          <a:xfrm>
            <a:off x="-12700" y="4191000"/>
            <a:ext cx="12192000" cy="2667000"/>
          </a:xfrm>
          <a:custGeom>
            <a:avLst/>
            <a:gdLst>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41214 w 12179300"/>
              <a:gd name="connsiteY3" fmla="*/ 1651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41214 w 12179300"/>
              <a:gd name="connsiteY3" fmla="*/ 165100 h 2692400"/>
              <a:gd name="connsiteX4" fmla="*/ 10528314 w 12179300"/>
              <a:gd name="connsiteY4" fmla="*/ 889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48000 w 12179300"/>
              <a:gd name="connsiteY6" fmla="*/ 508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7311 h 2667611"/>
              <a:gd name="connsiteX1" fmla="*/ 0 w 12179300"/>
              <a:gd name="connsiteY1" fmla="*/ 2667611 h 2667611"/>
              <a:gd name="connsiteX2" fmla="*/ 12179300 w 12179300"/>
              <a:gd name="connsiteY2" fmla="*/ 2667611 h 2667611"/>
              <a:gd name="connsiteX3" fmla="*/ 12179274 w 12179300"/>
              <a:gd name="connsiteY3" fmla="*/ 153011 h 2667611"/>
              <a:gd name="connsiteX4" fmla="*/ 10515627 w 12179300"/>
              <a:gd name="connsiteY4" fmla="*/ 38711 h 2667611"/>
              <a:gd name="connsiteX5" fmla="*/ 6832600 w 12179300"/>
              <a:gd name="connsiteY5" fmla="*/ 611 h 2667611"/>
              <a:gd name="connsiteX6" fmla="*/ 3060686 w 12179300"/>
              <a:gd name="connsiteY6" fmla="*/ 89511 h 2667611"/>
              <a:gd name="connsiteX7" fmla="*/ 0 w 12179300"/>
              <a:gd name="connsiteY7" fmla="*/ 267311 h 2667611"/>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921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921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9300" h="2667000">
                <a:moveTo>
                  <a:pt x="12687" y="279400"/>
                </a:moveTo>
                <a:lnTo>
                  <a:pt x="0" y="2667000"/>
                </a:lnTo>
                <a:lnTo>
                  <a:pt x="12179300" y="2667000"/>
                </a:lnTo>
                <a:cubicBezTo>
                  <a:pt x="12179291" y="1828800"/>
                  <a:pt x="12179283" y="990600"/>
                  <a:pt x="12179274" y="152400"/>
                </a:cubicBezTo>
                <a:cubicBezTo>
                  <a:pt x="11628954" y="97367"/>
                  <a:pt x="11332369" y="80433"/>
                  <a:pt x="10515627" y="50800"/>
                </a:cubicBezTo>
                <a:cubicBezTo>
                  <a:pt x="9393808" y="21167"/>
                  <a:pt x="8068733" y="4233"/>
                  <a:pt x="6832600" y="0"/>
                </a:cubicBezTo>
                <a:cubicBezTo>
                  <a:pt x="5575295" y="29633"/>
                  <a:pt x="5091884" y="21167"/>
                  <a:pt x="3060686" y="88900"/>
                </a:cubicBezTo>
                <a:cubicBezTo>
                  <a:pt x="2336786" y="114300"/>
                  <a:pt x="1396657" y="177800"/>
                  <a:pt x="12687" y="27940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userDrawn="1"/>
        </p:nvSpPr>
        <p:spPr>
          <a:xfrm>
            <a:off x="-88490" y="4132263"/>
            <a:ext cx="12280490" cy="2667000"/>
          </a:xfrm>
          <a:custGeom>
            <a:avLst/>
            <a:gdLst>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41214 w 12179300"/>
              <a:gd name="connsiteY3" fmla="*/ 1651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41214 w 12179300"/>
              <a:gd name="connsiteY3" fmla="*/ 165100 h 2692400"/>
              <a:gd name="connsiteX4" fmla="*/ 10528314 w 12179300"/>
              <a:gd name="connsiteY4" fmla="*/ 889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48000 w 12179300"/>
              <a:gd name="connsiteY6" fmla="*/ 508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7311 h 2667611"/>
              <a:gd name="connsiteX1" fmla="*/ 0 w 12179300"/>
              <a:gd name="connsiteY1" fmla="*/ 2667611 h 2667611"/>
              <a:gd name="connsiteX2" fmla="*/ 12179300 w 12179300"/>
              <a:gd name="connsiteY2" fmla="*/ 2667611 h 2667611"/>
              <a:gd name="connsiteX3" fmla="*/ 12179274 w 12179300"/>
              <a:gd name="connsiteY3" fmla="*/ 153011 h 2667611"/>
              <a:gd name="connsiteX4" fmla="*/ 10515627 w 12179300"/>
              <a:gd name="connsiteY4" fmla="*/ 38711 h 2667611"/>
              <a:gd name="connsiteX5" fmla="*/ 6832600 w 12179300"/>
              <a:gd name="connsiteY5" fmla="*/ 611 h 2667611"/>
              <a:gd name="connsiteX6" fmla="*/ 3060686 w 12179300"/>
              <a:gd name="connsiteY6" fmla="*/ 89511 h 2667611"/>
              <a:gd name="connsiteX7" fmla="*/ 0 w 12179300"/>
              <a:gd name="connsiteY7" fmla="*/ 267311 h 2667611"/>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921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921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9300" h="2667000">
                <a:moveTo>
                  <a:pt x="12687" y="279400"/>
                </a:moveTo>
                <a:lnTo>
                  <a:pt x="0" y="2667000"/>
                </a:lnTo>
                <a:lnTo>
                  <a:pt x="12179300" y="2667000"/>
                </a:lnTo>
                <a:cubicBezTo>
                  <a:pt x="12179291" y="1828800"/>
                  <a:pt x="12179283" y="990600"/>
                  <a:pt x="12179274" y="152400"/>
                </a:cubicBezTo>
                <a:cubicBezTo>
                  <a:pt x="11307164" y="97367"/>
                  <a:pt x="11332369" y="80433"/>
                  <a:pt x="10515627" y="50800"/>
                </a:cubicBezTo>
                <a:cubicBezTo>
                  <a:pt x="9393808" y="21167"/>
                  <a:pt x="8068733" y="4233"/>
                  <a:pt x="6832600" y="0"/>
                </a:cubicBezTo>
                <a:cubicBezTo>
                  <a:pt x="5575295" y="29633"/>
                  <a:pt x="5091884" y="21167"/>
                  <a:pt x="3060686" y="88900"/>
                </a:cubicBezTo>
                <a:cubicBezTo>
                  <a:pt x="2336786" y="114300"/>
                  <a:pt x="1396657" y="177800"/>
                  <a:pt x="12687" y="27940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a:spLocks noGrp="1"/>
          </p:cNvSpPr>
          <p:nvPr>
            <p:ph type="title"/>
          </p:nvPr>
        </p:nvSpPr>
        <p:spPr>
          <a:xfrm>
            <a:off x="838200" y="1978025"/>
            <a:ext cx="10515600" cy="1325563"/>
          </a:xfrm>
        </p:spPr>
        <p:txBody>
          <a:bodyPr/>
          <a:lstStyle>
            <a:lvl1pPr algn="ctr">
              <a:defRPr b="0" i="1">
                <a:latin typeface="Helvetica Neue Light" charset="0"/>
                <a:ea typeface="Helvetica Neue Light" charset="0"/>
                <a:cs typeface="Helvetica Neue Light" charset="0"/>
              </a:defRPr>
            </a:lvl1pPr>
          </a:lstStyle>
          <a:p>
            <a:r>
              <a:rPr lang="en-US" dirty="0" smtClean="0"/>
              <a:t>Click to edit Master title style</a:t>
            </a:r>
            <a:endParaRPr lang="en-US" dirty="0"/>
          </a:p>
        </p:txBody>
      </p:sp>
      <p:sp>
        <p:nvSpPr>
          <p:cNvPr id="24" name="Freeform 23"/>
          <p:cNvSpPr/>
          <p:nvPr userDrawn="1"/>
        </p:nvSpPr>
        <p:spPr>
          <a:xfrm>
            <a:off x="-88490" y="62706"/>
            <a:ext cx="12280490" cy="864394"/>
          </a:xfrm>
          <a:custGeom>
            <a:avLst/>
            <a:gdLst>
              <a:gd name="connsiteX0" fmla="*/ 0 w 12192000"/>
              <a:gd name="connsiteY0" fmla="*/ 0 h 863600"/>
              <a:gd name="connsiteX1" fmla="*/ 0 w 12192000"/>
              <a:gd name="connsiteY1" fmla="*/ 863600 h 863600"/>
              <a:gd name="connsiteX2" fmla="*/ 4089400 w 12192000"/>
              <a:gd name="connsiteY2" fmla="*/ 812800 h 863600"/>
              <a:gd name="connsiteX3" fmla="*/ 12192000 w 12192000"/>
              <a:gd name="connsiteY3" fmla="*/ 393700 h 863600"/>
              <a:gd name="connsiteX4" fmla="*/ 12192000 w 12192000"/>
              <a:gd name="connsiteY4" fmla="*/ 12700 h 863600"/>
              <a:gd name="connsiteX5" fmla="*/ 0 w 12192000"/>
              <a:gd name="connsiteY5" fmla="*/ 0 h 863600"/>
              <a:gd name="connsiteX0" fmla="*/ 0 w 12192000"/>
              <a:gd name="connsiteY0" fmla="*/ 0 h 863600"/>
              <a:gd name="connsiteX1" fmla="*/ 0 w 12192000"/>
              <a:gd name="connsiteY1" fmla="*/ 863600 h 863600"/>
              <a:gd name="connsiteX2" fmla="*/ 4089400 w 12192000"/>
              <a:gd name="connsiteY2" fmla="*/ 812800 h 863600"/>
              <a:gd name="connsiteX3" fmla="*/ 12192000 w 12192000"/>
              <a:gd name="connsiteY3" fmla="*/ 393700 h 863600"/>
              <a:gd name="connsiteX4" fmla="*/ 12192000 w 12192000"/>
              <a:gd name="connsiteY4" fmla="*/ 12700 h 863600"/>
              <a:gd name="connsiteX5" fmla="*/ 0 w 12192000"/>
              <a:gd name="connsiteY5" fmla="*/ 0 h 863600"/>
              <a:gd name="connsiteX0" fmla="*/ 0 w 12192000"/>
              <a:gd name="connsiteY0" fmla="*/ 0 h 863600"/>
              <a:gd name="connsiteX1" fmla="*/ 0 w 12192000"/>
              <a:gd name="connsiteY1" fmla="*/ 863600 h 863600"/>
              <a:gd name="connsiteX2" fmla="*/ 4089400 w 12192000"/>
              <a:gd name="connsiteY2" fmla="*/ 812800 h 863600"/>
              <a:gd name="connsiteX3" fmla="*/ 12192000 w 12192000"/>
              <a:gd name="connsiteY3" fmla="*/ 393700 h 863600"/>
              <a:gd name="connsiteX4" fmla="*/ 12192000 w 12192000"/>
              <a:gd name="connsiteY4" fmla="*/ 12700 h 863600"/>
              <a:gd name="connsiteX5" fmla="*/ 0 w 12192000"/>
              <a:gd name="connsiteY5" fmla="*/ 0 h 863600"/>
              <a:gd name="connsiteX0" fmla="*/ 0 w 12192000"/>
              <a:gd name="connsiteY0" fmla="*/ 0 h 863600"/>
              <a:gd name="connsiteX1" fmla="*/ 0 w 12192000"/>
              <a:gd name="connsiteY1" fmla="*/ 863600 h 863600"/>
              <a:gd name="connsiteX2" fmla="*/ 4089400 w 12192000"/>
              <a:gd name="connsiteY2" fmla="*/ 812800 h 863600"/>
              <a:gd name="connsiteX3" fmla="*/ 12192000 w 12192000"/>
              <a:gd name="connsiteY3" fmla="*/ 393700 h 863600"/>
              <a:gd name="connsiteX4" fmla="*/ 12192000 w 12192000"/>
              <a:gd name="connsiteY4" fmla="*/ 12700 h 863600"/>
              <a:gd name="connsiteX5" fmla="*/ 0 w 12192000"/>
              <a:gd name="connsiteY5" fmla="*/ 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863600">
                <a:moveTo>
                  <a:pt x="0" y="0"/>
                </a:moveTo>
                <a:lnTo>
                  <a:pt x="0" y="863600"/>
                </a:lnTo>
                <a:cubicBezTo>
                  <a:pt x="1363133" y="846667"/>
                  <a:pt x="2713567" y="867833"/>
                  <a:pt x="4089400" y="812800"/>
                </a:cubicBezTo>
                <a:cubicBezTo>
                  <a:pt x="6828367" y="749300"/>
                  <a:pt x="9364133" y="609600"/>
                  <a:pt x="12192000" y="393700"/>
                </a:cubicBezTo>
                <a:lnTo>
                  <a:pt x="12192000" y="1270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88490" y="-43327"/>
            <a:ext cx="12280490" cy="6948624"/>
            <a:chOff x="-88490" y="-43327"/>
            <a:chExt cx="12280490" cy="6948624"/>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90" y="0"/>
              <a:ext cx="12280490" cy="6905297"/>
            </a:xfrm>
            <a:prstGeom prst="rect">
              <a:avLst/>
            </a:prstGeom>
          </p:spPr>
        </p:pic>
        <p:sp>
          <p:nvSpPr>
            <p:cNvPr id="15" name="Freeform 14"/>
            <p:cNvSpPr/>
            <p:nvPr userDrawn="1"/>
          </p:nvSpPr>
          <p:spPr>
            <a:xfrm>
              <a:off x="-88490" y="4190999"/>
              <a:ext cx="12280490" cy="2667001"/>
            </a:xfrm>
            <a:custGeom>
              <a:avLst/>
              <a:gdLst>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79300 w 12179300"/>
                <a:gd name="connsiteY3" fmla="*/ 1524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53700 w 12179300"/>
                <a:gd name="connsiteY4" fmla="*/ 635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1016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53900 w 12179300"/>
                <a:gd name="connsiteY3" fmla="*/ 1270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41214 w 12179300"/>
                <a:gd name="connsiteY3" fmla="*/ 165100 h 2692400"/>
                <a:gd name="connsiteX4" fmla="*/ 10541000 w 12179300"/>
                <a:gd name="connsiteY4" fmla="*/ 508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66700 h 2692400"/>
                <a:gd name="connsiteX1" fmla="*/ 0 w 12179300"/>
                <a:gd name="connsiteY1" fmla="*/ 2692400 h 2692400"/>
                <a:gd name="connsiteX2" fmla="*/ 12179300 w 12179300"/>
                <a:gd name="connsiteY2" fmla="*/ 2692400 h 2692400"/>
                <a:gd name="connsiteX3" fmla="*/ 12141214 w 12179300"/>
                <a:gd name="connsiteY3" fmla="*/ 165100 h 2692400"/>
                <a:gd name="connsiteX4" fmla="*/ 10528314 w 12179300"/>
                <a:gd name="connsiteY4" fmla="*/ 88900 h 2692400"/>
                <a:gd name="connsiteX5" fmla="*/ 6832600 w 12179300"/>
                <a:gd name="connsiteY5" fmla="*/ 0 h 2692400"/>
                <a:gd name="connsiteX6" fmla="*/ 3048000 w 12179300"/>
                <a:gd name="connsiteY6" fmla="*/ 76200 h 2692400"/>
                <a:gd name="connsiteX7" fmla="*/ 0 w 12179300"/>
                <a:gd name="connsiteY7" fmla="*/ 266700 h 26924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48000 w 12179300"/>
                <a:gd name="connsiteY6" fmla="*/ 508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413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413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41214 w 12179300"/>
                <a:gd name="connsiteY3" fmla="*/ 1397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28314 w 12179300"/>
                <a:gd name="connsiteY4" fmla="*/ 635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7311 h 2667611"/>
                <a:gd name="connsiteX1" fmla="*/ 0 w 12179300"/>
                <a:gd name="connsiteY1" fmla="*/ 2667611 h 2667611"/>
                <a:gd name="connsiteX2" fmla="*/ 12179300 w 12179300"/>
                <a:gd name="connsiteY2" fmla="*/ 2667611 h 2667611"/>
                <a:gd name="connsiteX3" fmla="*/ 12179274 w 12179300"/>
                <a:gd name="connsiteY3" fmla="*/ 153011 h 2667611"/>
                <a:gd name="connsiteX4" fmla="*/ 10515627 w 12179300"/>
                <a:gd name="connsiteY4" fmla="*/ 38711 h 2667611"/>
                <a:gd name="connsiteX5" fmla="*/ 6832600 w 12179300"/>
                <a:gd name="connsiteY5" fmla="*/ 611 h 2667611"/>
                <a:gd name="connsiteX6" fmla="*/ 3060686 w 12179300"/>
                <a:gd name="connsiteY6" fmla="*/ 89511 h 2667611"/>
                <a:gd name="connsiteX7" fmla="*/ 0 w 12179300"/>
                <a:gd name="connsiteY7" fmla="*/ 267311 h 2667611"/>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667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66700 h 2667000"/>
                <a:gd name="connsiteX0" fmla="*/ 0 w 12179300"/>
                <a:gd name="connsiteY0" fmla="*/ 2921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0 w 12179300"/>
                <a:gd name="connsiteY7" fmla="*/ 2921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 name="connsiteX0" fmla="*/ 12687 w 12179300"/>
                <a:gd name="connsiteY0" fmla="*/ 279400 h 2667000"/>
                <a:gd name="connsiteX1" fmla="*/ 0 w 12179300"/>
                <a:gd name="connsiteY1" fmla="*/ 2667000 h 2667000"/>
                <a:gd name="connsiteX2" fmla="*/ 12179300 w 12179300"/>
                <a:gd name="connsiteY2" fmla="*/ 2667000 h 2667000"/>
                <a:gd name="connsiteX3" fmla="*/ 12179274 w 12179300"/>
                <a:gd name="connsiteY3" fmla="*/ 152400 h 2667000"/>
                <a:gd name="connsiteX4" fmla="*/ 10515627 w 12179300"/>
                <a:gd name="connsiteY4" fmla="*/ 50800 h 2667000"/>
                <a:gd name="connsiteX5" fmla="*/ 6832600 w 12179300"/>
                <a:gd name="connsiteY5" fmla="*/ 0 h 2667000"/>
                <a:gd name="connsiteX6" fmla="*/ 3060686 w 12179300"/>
                <a:gd name="connsiteY6" fmla="*/ 88900 h 2667000"/>
                <a:gd name="connsiteX7" fmla="*/ 12687 w 12179300"/>
                <a:gd name="connsiteY7" fmla="*/ 2794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9300" h="2667000">
                  <a:moveTo>
                    <a:pt x="12687" y="279400"/>
                  </a:moveTo>
                  <a:lnTo>
                    <a:pt x="0" y="2667000"/>
                  </a:lnTo>
                  <a:lnTo>
                    <a:pt x="12179300" y="2667000"/>
                  </a:lnTo>
                  <a:cubicBezTo>
                    <a:pt x="12179291" y="1828800"/>
                    <a:pt x="12179283" y="990600"/>
                    <a:pt x="12179274" y="152400"/>
                  </a:cubicBezTo>
                  <a:cubicBezTo>
                    <a:pt x="11580199" y="107199"/>
                    <a:pt x="11332369" y="80433"/>
                    <a:pt x="10515627" y="50800"/>
                  </a:cubicBezTo>
                  <a:cubicBezTo>
                    <a:pt x="9393808" y="21167"/>
                    <a:pt x="8068733" y="4233"/>
                    <a:pt x="6832600" y="0"/>
                  </a:cubicBezTo>
                  <a:cubicBezTo>
                    <a:pt x="5575295" y="29633"/>
                    <a:pt x="5091884" y="21167"/>
                    <a:pt x="3060686" y="88900"/>
                  </a:cubicBezTo>
                  <a:cubicBezTo>
                    <a:pt x="2336786" y="114300"/>
                    <a:pt x="1396657" y="177800"/>
                    <a:pt x="12687" y="279400"/>
                  </a:cubicBezTo>
                  <a:close/>
                </a:path>
              </a:pathLst>
            </a:custGeom>
            <a:blipFill>
              <a:blip r:embed="rId3"/>
              <a:stretch>
                <a:fillRect t="-157620"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689683" y="5981700"/>
              <a:ext cx="2825333" cy="825500"/>
            </a:xfrm>
            <a:prstGeom prst="rect">
              <a:avLst/>
            </a:prstGeom>
          </p:spPr>
        </p:pic>
        <p:sp>
          <p:nvSpPr>
            <p:cNvPr id="23" name="Freeform 22"/>
            <p:cNvSpPr/>
            <p:nvPr userDrawn="1"/>
          </p:nvSpPr>
          <p:spPr>
            <a:xfrm>
              <a:off x="-88490" y="-43327"/>
              <a:ext cx="12280490" cy="906927"/>
            </a:xfrm>
            <a:custGeom>
              <a:avLst/>
              <a:gdLst>
                <a:gd name="connsiteX0" fmla="*/ 0 w 12192000"/>
                <a:gd name="connsiteY0" fmla="*/ 0 h 863600"/>
                <a:gd name="connsiteX1" fmla="*/ 0 w 12192000"/>
                <a:gd name="connsiteY1" fmla="*/ 863600 h 863600"/>
                <a:gd name="connsiteX2" fmla="*/ 4089400 w 12192000"/>
                <a:gd name="connsiteY2" fmla="*/ 812800 h 863600"/>
                <a:gd name="connsiteX3" fmla="*/ 12192000 w 12192000"/>
                <a:gd name="connsiteY3" fmla="*/ 393700 h 863600"/>
                <a:gd name="connsiteX4" fmla="*/ 12192000 w 12192000"/>
                <a:gd name="connsiteY4" fmla="*/ 12700 h 863600"/>
                <a:gd name="connsiteX5" fmla="*/ 0 w 12192000"/>
                <a:gd name="connsiteY5" fmla="*/ 0 h 863600"/>
                <a:gd name="connsiteX0" fmla="*/ 0 w 12192000"/>
                <a:gd name="connsiteY0" fmla="*/ 0 h 863600"/>
                <a:gd name="connsiteX1" fmla="*/ 0 w 12192000"/>
                <a:gd name="connsiteY1" fmla="*/ 863600 h 863600"/>
                <a:gd name="connsiteX2" fmla="*/ 4089400 w 12192000"/>
                <a:gd name="connsiteY2" fmla="*/ 812800 h 863600"/>
                <a:gd name="connsiteX3" fmla="*/ 12192000 w 12192000"/>
                <a:gd name="connsiteY3" fmla="*/ 393700 h 863600"/>
                <a:gd name="connsiteX4" fmla="*/ 12192000 w 12192000"/>
                <a:gd name="connsiteY4" fmla="*/ 12700 h 863600"/>
                <a:gd name="connsiteX5" fmla="*/ 0 w 12192000"/>
                <a:gd name="connsiteY5" fmla="*/ 0 h 863600"/>
                <a:gd name="connsiteX0" fmla="*/ 0 w 12192000"/>
                <a:gd name="connsiteY0" fmla="*/ 0 h 863600"/>
                <a:gd name="connsiteX1" fmla="*/ 0 w 12192000"/>
                <a:gd name="connsiteY1" fmla="*/ 863600 h 863600"/>
                <a:gd name="connsiteX2" fmla="*/ 4089400 w 12192000"/>
                <a:gd name="connsiteY2" fmla="*/ 812800 h 863600"/>
                <a:gd name="connsiteX3" fmla="*/ 12192000 w 12192000"/>
                <a:gd name="connsiteY3" fmla="*/ 393700 h 863600"/>
                <a:gd name="connsiteX4" fmla="*/ 12192000 w 12192000"/>
                <a:gd name="connsiteY4" fmla="*/ 12700 h 863600"/>
                <a:gd name="connsiteX5" fmla="*/ 0 w 12192000"/>
                <a:gd name="connsiteY5" fmla="*/ 0 h 863600"/>
                <a:gd name="connsiteX0" fmla="*/ 0 w 12192000"/>
                <a:gd name="connsiteY0" fmla="*/ 0 h 863600"/>
                <a:gd name="connsiteX1" fmla="*/ 0 w 12192000"/>
                <a:gd name="connsiteY1" fmla="*/ 863600 h 863600"/>
                <a:gd name="connsiteX2" fmla="*/ 4089400 w 12192000"/>
                <a:gd name="connsiteY2" fmla="*/ 812800 h 863600"/>
                <a:gd name="connsiteX3" fmla="*/ 12192000 w 12192000"/>
                <a:gd name="connsiteY3" fmla="*/ 393700 h 863600"/>
                <a:gd name="connsiteX4" fmla="*/ 12192000 w 12192000"/>
                <a:gd name="connsiteY4" fmla="*/ 12700 h 863600"/>
                <a:gd name="connsiteX5" fmla="*/ 0 w 12192000"/>
                <a:gd name="connsiteY5" fmla="*/ 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863600">
                  <a:moveTo>
                    <a:pt x="0" y="0"/>
                  </a:moveTo>
                  <a:lnTo>
                    <a:pt x="0" y="863600"/>
                  </a:lnTo>
                  <a:cubicBezTo>
                    <a:pt x="1363133" y="846667"/>
                    <a:pt x="2713567" y="867833"/>
                    <a:pt x="4089400" y="812800"/>
                  </a:cubicBezTo>
                  <a:cubicBezTo>
                    <a:pt x="6828367" y="749300"/>
                    <a:pt x="9364133" y="609600"/>
                    <a:pt x="12192000" y="393700"/>
                  </a:cubicBezTo>
                  <a:lnTo>
                    <a:pt x="12192000" y="12700"/>
                  </a:lnTo>
                  <a:lnTo>
                    <a:pt x="0" y="0"/>
                  </a:lnTo>
                  <a:close/>
                </a:path>
              </a:pathLst>
            </a:custGeom>
            <a:blipFill>
              <a:blip r:embed="rId5"/>
              <a:stretch>
                <a:fillRect b="-6869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9958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87073"/>
            <a:ext cx="9144000" cy="2387600"/>
          </a:xfrm>
        </p:spPr>
        <p:txBody>
          <a:bodyPr anchor="ctr"/>
          <a:lstStyle>
            <a:lvl1pPr algn="ctr">
              <a:defRPr sz="6000" b="0" i="1">
                <a:solidFill>
                  <a:schemeClr val="bg1"/>
                </a:solidFill>
                <a:latin typeface="Helvetica Neue Light" charset="0"/>
                <a:ea typeface="Helvetica Neue Light" charset="0"/>
                <a:cs typeface="Helvetica Neue Light" charset="0"/>
              </a:defRPr>
            </a:lvl1pPr>
          </a:lstStyle>
          <a:p>
            <a:r>
              <a:rPr lang="en-US" dirty="0" smtClean="0"/>
              <a:t>Click to edit Master title style</a:t>
            </a:r>
            <a:endParaRPr lang="en-US" dirty="0"/>
          </a:p>
        </p:txBody>
      </p:sp>
      <p:grpSp>
        <p:nvGrpSpPr>
          <p:cNvPr id="3" name="Group 2"/>
          <p:cNvGrpSpPr/>
          <p:nvPr userDrawn="1"/>
        </p:nvGrpSpPr>
        <p:grpSpPr>
          <a:xfrm>
            <a:off x="0" y="0"/>
            <a:ext cx="12192000" cy="6945551"/>
            <a:chOff x="0" y="0"/>
            <a:chExt cx="12192000" cy="6945551"/>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userDrawn="1"/>
          </p:nvSpPr>
          <p:spPr>
            <a:xfrm>
              <a:off x="0" y="854843"/>
              <a:ext cx="12192000" cy="5151819"/>
            </a:xfrm>
            <a:prstGeom prst="rect">
              <a:avLst/>
            </a:prstGeom>
            <a:solidFill>
              <a:schemeClr val="bg1">
                <a:alpha val="23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31648" y="115076"/>
              <a:ext cx="2825333" cy="83984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95145" y="6047859"/>
              <a:ext cx="2302934" cy="897692"/>
            </a:xfrm>
            <a:prstGeom prst="rect">
              <a:avLst/>
            </a:prstGeom>
          </p:spPr>
        </p:pic>
      </p:grpSp>
    </p:spTree>
    <p:extLst>
      <p:ext uri="{BB962C8B-B14F-4D97-AF65-F5344CB8AC3E}">
        <p14:creationId xmlns:p14="http://schemas.microsoft.com/office/powerpoint/2010/main" val="122204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grpSp>
        <p:nvGrpSpPr>
          <p:cNvPr id="5" name="Group 4"/>
          <p:cNvGrpSpPr/>
          <p:nvPr userDrawn="1"/>
        </p:nvGrpSpPr>
        <p:grpSpPr>
          <a:xfrm>
            <a:off x="0" y="0"/>
            <a:ext cx="12192000" cy="6911285"/>
            <a:chOff x="0" y="0"/>
            <a:chExt cx="12192000" cy="6911285"/>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18156"/>
              <a:ext cx="2825333" cy="839844"/>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515481" y="5927262"/>
              <a:ext cx="2524404" cy="984023"/>
            </a:xfrm>
            <a:prstGeom prst="rect">
              <a:avLst/>
            </a:prstGeom>
          </p:spPr>
        </p:pic>
      </p:grpSp>
      <p:sp>
        <p:nvSpPr>
          <p:cNvPr id="2" name="Title 1"/>
          <p:cNvSpPr>
            <a:spLocks noGrp="1"/>
          </p:cNvSpPr>
          <p:nvPr userDrawn="1">
            <p:ph type="title"/>
          </p:nvPr>
        </p:nvSpPr>
        <p:spPr>
          <a:xfrm>
            <a:off x="838199" y="657225"/>
            <a:ext cx="10553055" cy="891194"/>
          </a:xfrm>
        </p:spPr>
        <p:txBody>
          <a:bodyPr anchor="t"/>
          <a:lstStyle/>
          <a:p>
            <a:r>
              <a:rPr lang="en-US" smtClean="0"/>
              <a:t>Click to edit Master title style</a:t>
            </a:r>
            <a:endParaRPr lang="en-US"/>
          </a:p>
        </p:txBody>
      </p:sp>
      <p:sp>
        <p:nvSpPr>
          <p:cNvPr id="3" name="Content Placeholder 2"/>
          <p:cNvSpPr>
            <a:spLocks noGrp="1"/>
          </p:cNvSpPr>
          <p:nvPr userDrawn="1">
            <p:ph idx="1"/>
          </p:nvPr>
        </p:nvSpPr>
        <p:spPr>
          <a:xfrm>
            <a:off x="838201" y="1720312"/>
            <a:ext cx="10553054" cy="3952068"/>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8469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61770863"/>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76" r:id="rId4"/>
  </p:sldLayoutIdLst>
  <p:txStyles>
    <p:titleStyle>
      <a:lvl1pPr algn="l" defTabSz="914400" rtl="0" eaLnBrk="1" latinLnBrk="0" hangingPunct="1">
        <a:lnSpc>
          <a:spcPct val="90000"/>
        </a:lnSpc>
        <a:spcBef>
          <a:spcPct val="0"/>
        </a:spcBef>
        <a:buNone/>
        <a:defRPr sz="4400" b="1" kern="1200">
          <a:solidFill>
            <a:srgbClr val="002060"/>
          </a:solidFill>
          <a:effectLst>
            <a:outerShdw blurRad="50800" dist="76200" dir="5400000" algn="t" rotWithShape="0">
              <a:prstClr val="black">
                <a:alpha val="40000"/>
              </a:prstClr>
            </a:outerShdw>
          </a:effectLst>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60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93700"/>
            <a:ext cx="10553055" cy="1154719"/>
          </a:xfrm>
        </p:spPr>
        <p:txBody>
          <a:bodyPr>
            <a:normAutofit fontScale="90000"/>
          </a:bodyPr>
          <a:lstStyle/>
          <a:p>
            <a:r>
              <a:rPr lang="en-US" dirty="0" smtClean="0"/>
              <a:t>For rush Yearbook inclusion of end-of-year actions send...</a:t>
            </a:r>
            <a:endParaRPr lang="en-US" dirty="0"/>
          </a:p>
        </p:txBody>
      </p:sp>
      <p:sp>
        <p:nvSpPr>
          <p:cNvPr id="3" name="Content Placeholder 2"/>
          <p:cNvSpPr>
            <a:spLocks noGrp="1"/>
          </p:cNvSpPr>
          <p:nvPr>
            <p:ph idx="1"/>
          </p:nvPr>
        </p:nvSpPr>
        <p:spPr/>
        <p:txBody>
          <a:bodyPr/>
          <a:lstStyle/>
          <a:p>
            <a:pPr marL="457200" indent="-457200">
              <a:lnSpc>
                <a:spcPct val="150000"/>
              </a:lnSpc>
              <a:buFont typeface="Arial" panose="020B0604020202020204" pitchFamily="34" charset="0"/>
              <a:buChar char="•"/>
            </a:pPr>
            <a:r>
              <a:rPr lang="en-US" dirty="0" smtClean="0"/>
              <a:t>Everything listed on the last slide</a:t>
            </a:r>
          </a:p>
          <a:p>
            <a:pPr marL="457200" indent="-457200">
              <a:lnSpc>
                <a:spcPct val="150000"/>
              </a:lnSpc>
              <a:buFont typeface="Arial" panose="020B0604020202020204" pitchFamily="34" charset="0"/>
              <a:buChar char="•"/>
            </a:pPr>
            <a:r>
              <a:rPr lang="en-US" dirty="0" smtClean="0"/>
              <a:t>A </a:t>
            </a:r>
            <a:r>
              <a:rPr lang="en-US" i="1" dirty="0" smtClean="0"/>
              <a:t>specific</a:t>
            </a:r>
            <a:r>
              <a:rPr lang="en-US" dirty="0" smtClean="0"/>
              <a:t> territory description</a:t>
            </a:r>
          </a:p>
          <a:p>
            <a:pPr marL="457200" indent="-457200">
              <a:lnSpc>
                <a:spcPct val="150000"/>
              </a:lnSpc>
              <a:buFont typeface="Arial" panose="020B0604020202020204" pitchFamily="34" charset="0"/>
              <a:buChar char="•"/>
            </a:pPr>
            <a:r>
              <a:rPr lang="en-US" dirty="0"/>
              <a:t>Contact </a:t>
            </a:r>
            <a:r>
              <a:rPr lang="en-US" dirty="0" smtClean="0"/>
              <a:t>information (</a:t>
            </a:r>
            <a:r>
              <a:rPr lang="en-US" dirty="0"/>
              <a:t>Phone, Fax, E-mail, Website, Address)</a:t>
            </a:r>
          </a:p>
          <a:p>
            <a:pPr marL="457200" indent="-457200">
              <a:lnSpc>
                <a:spcPct val="150000"/>
              </a:lnSpc>
              <a:buFont typeface="Arial" panose="020B0604020202020204" pitchFamily="34" charset="0"/>
              <a:buChar char="•"/>
            </a:pPr>
            <a:r>
              <a:rPr lang="en-US" dirty="0" smtClean="0"/>
              <a:t>Administration </a:t>
            </a:r>
            <a:r>
              <a:rPr lang="en-US" dirty="0"/>
              <a:t>– at least the officers</a:t>
            </a:r>
          </a:p>
          <a:p>
            <a:pPr marL="457200" indent="-457200">
              <a:lnSpc>
                <a:spcPct val="150000"/>
              </a:lnSpc>
              <a:buFont typeface="Arial" panose="020B0604020202020204" pitchFamily="34" charset="0"/>
              <a:buChar char="•"/>
            </a:pPr>
            <a:r>
              <a:rPr lang="en-US" dirty="0" smtClean="0"/>
              <a:t>Departments </a:t>
            </a:r>
            <a:r>
              <a:rPr lang="en-US" dirty="0"/>
              <a:t>and Directors if you have </a:t>
            </a:r>
            <a:r>
              <a:rPr lang="en-US" dirty="0" smtClean="0"/>
              <a:t>them</a:t>
            </a:r>
            <a:endParaRPr lang="en-US" dirty="0"/>
          </a:p>
        </p:txBody>
      </p:sp>
    </p:spTree>
    <p:extLst>
      <p:ext uri="{BB962C8B-B14F-4D97-AF65-F5344CB8AC3E}">
        <p14:creationId xmlns:p14="http://schemas.microsoft.com/office/powerpoint/2010/main" val="1612116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71692607"/>
              </p:ext>
            </p:extLst>
          </p:nvPr>
        </p:nvGraphicFramePr>
        <p:xfrm>
          <a:off x="838200" y="419100"/>
          <a:ext cx="10553700" cy="5253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619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Name or Status Changes</a:t>
            </a:r>
            <a:endParaRPr lang="en-US" dirty="0"/>
          </a:p>
        </p:txBody>
      </p:sp>
    </p:spTree>
    <p:extLst>
      <p:ext uri="{BB962C8B-B14F-4D97-AF65-F5344CB8AC3E}">
        <p14:creationId xmlns:p14="http://schemas.microsoft.com/office/powerpoint/2010/main" val="751253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 us...</a:t>
            </a:r>
            <a:endParaRPr lang="en-US" dirty="0"/>
          </a:p>
        </p:txBody>
      </p:sp>
      <p:sp>
        <p:nvSpPr>
          <p:cNvPr id="3" name="Content Placeholder 2"/>
          <p:cNvSpPr>
            <a:spLocks noGrp="1"/>
          </p:cNvSpPr>
          <p:nvPr>
            <p:ph idx="1"/>
          </p:nvPr>
        </p:nvSpPr>
        <p:spPr>
          <a:xfrm>
            <a:off x="838201" y="1466312"/>
            <a:ext cx="10553054" cy="1772188"/>
          </a:xfrm>
        </p:spPr>
        <p:txBody>
          <a:bodyPr/>
          <a:lstStyle/>
          <a:p>
            <a:pPr marL="457200" indent="-457200">
              <a:lnSpc>
                <a:spcPct val="150000"/>
              </a:lnSpc>
              <a:buFont typeface="Arial" panose="020B0604020202020204" pitchFamily="34" charset="0"/>
              <a:buChar char="•"/>
            </a:pPr>
            <a:r>
              <a:rPr lang="en-US" dirty="0" smtClean="0"/>
              <a:t>The division action, and the date it was voted</a:t>
            </a:r>
          </a:p>
          <a:p>
            <a:pPr marL="457200" indent="-457200">
              <a:lnSpc>
                <a:spcPct val="150000"/>
              </a:lnSpc>
              <a:buFont typeface="Arial" panose="020B0604020202020204" pitchFamily="34" charset="0"/>
              <a:buChar char="•"/>
            </a:pPr>
            <a:r>
              <a:rPr lang="en-US" dirty="0" smtClean="0"/>
              <a:t>The effective date of the name change</a:t>
            </a:r>
            <a:endParaRPr lang="en-US" dirty="0"/>
          </a:p>
        </p:txBody>
      </p:sp>
      <p:graphicFrame>
        <p:nvGraphicFramePr>
          <p:cNvPr id="4" name="Diagram 3"/>
          <p:cNvGraphicFramePr/>
          <p:nvPr>
            <p:extLst>
              <p:ext uri="{D42A27DB-BD31-4B8C-83A1-F6EECF244321}">
                <p14:modId xmlns:p14="http://schemas.microsoft.com/office/powerpoint/2010/main" val="91122436"/>
              </p:ext>
            </p:extLst>
          </p:nvPr>
        </p:nvGraphicFramePr>
        <p:xfrm>
          <a:off x="2032000" y="3276599"/>
          <a:ext cx="8128000" cy="2514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249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0229" y="2187073"/>
            <a:ext cx="10697028" cy="2387600"/>
          </a:xfrm>
        </p:spPr>
        <p:txBody>
          <a:bodyPr/>
          <a:lstStyle/>
          <a:p>
            <a:r>
              <a:rPr lang="en-US" dirty="0" smtClean="0"/>
              <a:t>What to Call </a:t>
            </a:r>
            <a:r>
              <a:rPr lang="en-US" smtClean="0"/>
              <a:t>the New Org</a:t>
            </a:r>
            <a:endParaRPr lang="en-US" dirty="0"/>
          </a:p>
        </p:txBody>
      </p:sp>
    </p:spTree>
    <p:extLst>
      <p:ext uri="{BB962C8B-B14F-4D97-AF65-F5344CB8AC3E}">
        <p14:creationId xmlns:p14="http://schemas.microsoft.com/office/powerpoint/2010/main" val="1558266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24" y="204516"/>
            <a:ext cx="7147370" cy="729970"/>
          </a:xfrm>
        </p:spPr>
        <p:txBody>
          <a:bodyPr/>
          <a:lstStyle/>
          <a:p>
            <a:r>
              <a:rPr lang="en-US" i="1" dirty="0" smtClean="0"/>
              <a:t>Avoid</a:t>
            </a:r>
            <a:r>
              <a:rPr lang="en-US" dirty="0" smtClean="0"/>
              <a:t> Directional Names</a:t>
            </a:r>
            <a:endParaRPr lang="en-US" dirty="0"/>
          </a:p>
        </p:txBody>
      </p:sp>
      <p:pic>
        <p:nvPicPr>
          <p:cNvPr id="12" name="Content Placeholder 9"/>
          <p:cNvPicPr>
            <a:picLocks noChangeAspect="1"/>
          </p:cNvPicPr>
          <p:nvPr/>
        </p:nvPicPr>
        <p:blipFill rotWithShape="1">
          <a:blip r:embed="rId3" cstate="screen">
            <a:extLst>
              <a:ext uri="{28A0092B-C50C-407E-A947-70E740481C1C}">
                <a14:useLocalDpi xmlns:a14="http://schemas.microsoft.com/office/drawing/2010/main" val="0"/>
              </a:ext>
            </a:extLst>
          </a:blip>
          <a:srcRect l="50427" t="6486" r="28711" b="32356"/>
          <a:stretch/>
        </p:blipFill>
        <p:spPr>
          <a:xfrm rot="21251060">
            <a:off x="326047" y="1191428"/>
            <a:ext cx="1979407" cy="4538376"/>
          </a:xfrm>
          <a:prstGeom prst="rect">
            <a:avLst/>
          </a:prstGeom>
        </p:spPr>
      </p:pic>
      <p:pic>
        <p:nvPicPr>
          <p:cNvPr id="10" name="Content Placeholder 9"/>
          <p:cNvPicPr>
            <a:picLocks noGrp="1" noChangeAspect="1"/>
          </p:cNvPicPr>
          <p:nvPr>
            <p:ph idx="1"/>
          </p:nvPr>
        </p:nvPicPr>
        <p:blipFill rotWithShape="1">
          <a:blip r:embed="rId4" cstate="screen">
            <a:extLst>
              <a:ext uri="{28A0092B-C50C-407E-A947-70E740481C1C}">
                <a14:useLocalDpi xmlns:a14="http://schemas.microsoft.com/office/drawing/2010/main" val="0"/>
              </a:ext>
            </a:extLst>
          </a:blip>
          <a:srcRect l="24858" t="61514" r="54737" b="3275"/>
          <a:stretch/>
        </p:blipFill>
        <p:spPr>
          <a:xfrm>
            <a:off x="1739140" y="850652"/>
            <a:ext cx="1933902" cy="2609964"/>
          </a:xfr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val="0"/>
              </a:ext>
            </a:extLst>
          </a:blip>
          <a:srcRect l="24982" t="46959" r="58219" b="3643"/>
          <a:stretch/>
        </p:blipFill>
        <p:spPr>
          <a:xfrm>
            <a:off x="3023476" y="2945649"/>
            <a:ext cx="1455726" cy="3387729"/>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val="0"/>
              </a:ext>
            </a:extLst>
          </a:blip>
          <a:srcRect l="51180" t="7008" r="32810" b="56057"/>
          <a:stretch/>
        </p:blipFill>
        <p:spPr>
          <a:xfrm>
            <a:off x="4002015" y="850652"/>
            <a:ext cx="1387365" cy="2532993"/>
          </a:xfrm>
          <a:prstGeom prst="rect">
            <a:avLst/>
          </a:prstGeom>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val="0"/>
              </a:ext>
            </a:extLst>
          </a:blip>
          <a:srcRect l="33285" t="6590" r="43324" b="13895"/>
          <a:stretch/>
        </p:blipFill>
        <p:spPr>
          <a:xfrm rot="445646">
            <a:off x="5200678" y="1009650"/>
            <a:ext cx="1516828" cy="5453119"/>
          </a:xfrm>
          <a:prstGeom prst="rect">
            <a:avLst/>
          </a:prstGeom>
        </p:spPr>
      </p:pic>
      <p:pic>
        <p:nvPicPr>
          <p:cNvPr id="6" name="Picture 5"/>
          <p:cNvPicPr>
            <a:picLocks noChangeAspect="1"/>
          </p:cNvPicPr>
          <p:nvPr/>
        </p:nvPicPr>
        <p:blipFill rotWithShape="1">
          <a:blip r:embed="rId8" cstate="screen">
            <a:extLst>
              <a:ext uri="{28A0092B-C50C-407E-A947-70E740481C1C}">
                <a14:useLocalDpi xmlns:a14="http://schemas.microsoft.com/office/drawing/2010/main" val="0"/>
              </a:ext>
            </a:extLst>
          </a:blip>
          <a:srcRect l="63170" t="9765" r="8697" b="3031"/>
          <a:stretch/>
        </p:blipFill>
        <p:spPr>
          <a:xfrm>
            <a:off x="6954167" y="345194"/>
            <a:ext cx="1828801" cy="5980386"/>
          </a:xfrm>
          <a:prstGeom prst="rect">
            <a:avLst/>
          </a:prstGeom>
        </p:spPr>
      </p:pic>
      <p:pic>
        <p:nvPicPr>
          <p:cNvPr id="7" name="Picture 6"/>
          <p:cNvPicPr>
            <a:picLocks noChangeAspect="1"/>
          </p:cNvPicPr>
          <p:nvPr/>
        </p:nvPicPr>
        <p:blipFill rotWithShape="1">
          <a:blip r:embed="rId9" cstate="screen">
            <a:extLst>
              <a:ext uri="{28A0092B-C50C-407E-A947-70E740481C1C}">
                <a14:useLocalDpi xmlns:a14="http://schemas.microsoft.com/office/drawing/2010/main" val="0"/>
              </a:ext>
            </a:extLst>
          </a:blip>
          <a:srcRect l="32472" t="7619" r="8725" b="2726"/>
          <a:stretch/>
        </p:blipFill>
        <p:spPr>
          <a:xfrm>
            <a:off x="8545620" y="204516"/>
            <a:ext cx="3445740" cy="5568390"/>
          </a:xfrm>
          <a:prstGeom prst="rect">
            <a:avLst/>
          </a:prstGeom>
        </p:spPr>
      </p:pic>
    </p:spTree>
    <p:extLst>
      <p:ext uri="{BB962C8B-B14F-4D97-AF65-F5344CB8AC3E}">
        <p14:creationId xmlns:p14="http://schemas.microsoft.com/office/powerpoint/2010/main" val="312210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nodeType="clickEffect">
                                  <p:stCondLst>
                                    <p:cond delay="0"/>
                                  </p:stCondLst>
                                  <p:childTnLst>
                                    <p:animRot by="21600000">
                                      <p:cBhvr>
                                        <p:cTn id="37" dur="2000" fill="hold"/>
                                        <p:tgtEl>
                                          <p:spTgt spid="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7"/>
                                        </p:tgtEl>
                                        <p:attrNameLst>
                                          <p:attrName>r</p:attrName>
                                        </p:attrNameLst>
                                      </p:cBhvr>
                                    </p:animRot>
                                    <p:animRot by="-240000">
                                      <p:cBhvr>
                                        <p:cTn id="42" dur="200" fill="hold">
                                          <p:stCondLst>
                                            <p:cond delay="200"/>
                                          </p:stCondLst>
                                        </p:cTn>
                                        <p:tgtEl>
                                          <p:spTgt spid="7"/>
                                        </p:tgtEl>
                                        <p:attrNameLst>
                                          <p:attrName>r</p:attrName>
                                        </p:attrNameLst>
                                      </p:cBhvr>
                                    </p:animRot>
                                    <p:animRot by="240000">
                                      <p:cBhvr>
                                        <p:cTn id="43" dur="200" fill="hold">
                                          <p:stCondLst>
                                            <p:cond delay="400"/>
                                          </p:stCondLst>
                                        </p:cTn>
                                        <p:tgtEl>
                                          <p:spTgt spid="7"/>
                                        </p:tgtEl>
                                        <p:attrNameLst>
                                          <p:attrName>r</p:attrName>
                                        </p:attrNameLst>
                                      </p:cBhvr>
                                    </p:animRot>
                                    <p:animRot by="-240000">
                                      <p:cBhvr>
                                        <p:cTn id="44" dur="200" fill="hold">
                                          <p:stCondLst>
                                            <p:cond delay="600"/>
                                          </p:stCondLst>
                                        </p:cTn>
                                        <p:tgtEl>
                                          <p:spTgt spid="7"/>
                                        </p:tgtEl>
                                        <p:attrNameLst>
                                          <p:attrName>r</p:attrName>
                                        </p:attrNameLst>
                                      </p:cBhvr>
                                    </p:animRot>
                                    <p:animRot by="120000">
                                      <p:cBhvr>
                                        <p:cTn id="4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a:t>
            </a:r>
            <a:r>
              <a:rPr lang="en-US" i="1" dirty="0" smtClean="0"/>
              <a:t>DO</a:t>
            </a:r>
            <a:r>
              <a:rPr lang="en-US" dirty="0" smtClean="0"/>
              <a:t>:</a:t>
            </a:r>
            <a:endParaRPr lang="en-US" dirty="0"/>
          </a:p>
        </p:txBody>
      </p:sp>
      <p:sp>
        <p:nvSpPr>
          <p:cNvPr id="3" name="Content Placeholder 2"/>
          <p:cNvSpPr>
            <a:spLocks noGrp="1"/>
          </p:cNvSpPr>
          <p:nvPr>
            <p:ph idx="1"/>
          </p:nvPr>
        </p:nvSpPr>
        <p:spPr>
          <a:xfrm>
            <a:off x="838201" y="1357745"/>
            <a:ext cx="10553054" cy="4314635"/>
          </a:xfrm>
        </p:spPr>
        <p:txBody>
          <a:bodyPr/>
          <a:lstStyle/>
          <a:p>
            <a:pPr marL="457200" indent="-457200">
              <a:buFont typeface="Arial" panose="020B0604020202020204" pitchFamily="34" charset="0"/>
              <a:buChar char="•"/>
            </a:pPr>
            <a:r>
              <a:rPr lang="en-US" dirty="0" smtClean="0"/>
              <a:t>Be very intentional about the name you vote</a:t>
            </a:r>
          </a:p>
          <a:p>
            <a:pPr marL="457200" indent="-457200">
              <a:buFont typeface="Arial" panose="020B0604020202020204" pitchFamily="34" charset="0"/>
              <a:buChar char="•"/>
            </a:pPr>
            <a:r>
              <a:rPr lang="en-US" dirty="0" smtClean="0"/>
              <a:t>Check the Yearbook General Index to see if the name you are considering is already in use</a:t>
            </a:r>
          </a:p>
          <a:p>
            <a:pPr marL="457200" indent="-457200">
              <a:buFont typeface="Arial" panose="020B0604020202020204" pitchFamily="34" charset="0"/>
              <a:buChar char="•"/>
            </a:pPr>
            <a:r>
              <a:rPr lang="en-US" dirty="0" smtClean="0"/>
              <a:t>Encourage unique names that don’t use directional words</a:t>
            </a:r>
          </a:p>
          <a:p>
            <a:pPr marL="457200" indent="-457200">
              <a:buFont typeface="Arial" panose="020B0604020202020204" pitchFamily="34" charset="0"/>
              <a:buChar char="•"/>
            </a:pPr>
            <a:r>
              <a:rPr lang="en-US" dirty="0" smtClean="0"/>
              <a:t>Send us </a:t>
            </a:r>
            <a:r>
              <a:rPr lang="en-US" dirty="0"/>
              <a:t>division actions renaming, reorganizing, or creating fields </a:t>
            </a:r>
            <a:r>
              <a:rPr lang="en-US" i="1" dirty="0"/>
              <a:t>as soon as possible after the </a:t>
            </a:r>
            <a:r>
              <a:rPr lang="en-US" i="1" dirty="0" smtClean="0"/>
              <a:t>vote</a:t>
            </a:r>
          </a:p>
          <a:p>
            <a:pPr marL="457200" indent="-457200">
              <a:buFont typeface="Arial" panose="020B0604020202020204" pitchFamily="34" charset="0"/>
              <a:buChar char="•"/>
            </a:pPr>
            <a:r>
              <a:rPr lang="en-US" dirty="0" smtClean="0"/>
              <a:t>Review </a:t>
            </a:r>
            <a:r>
              <a:rPr lang="en-US" dirty="0"/>
              <a:t>GC </a:t>
            </a:r>
            <a:r>
              <a:rPr lang="en-US" i="1" dirty="0"/>
              <a:t>Working Policy </a:t>
            </a:r>
            <a:r>
              <a:rPr lang="en-US" dirty="0"/>
              <a:t>B 10, Outline and Definitions of Denominational Organization, which was revised a two or three years ago</a:t>
            </a:r>
          </a:p>
        </p:txBody>
      </p:sp>
    </p:spTree>
    <p:extLst>
      <p:ext uri="{BB962C8B-B14F-4D97-AF65-F5344CB8AC3E}">
        <p14:creationId xmlns:p14="http://schemas.microsoft.com/office/powerpoint/2010/main" val="2636330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946" y="2640806"/>
            <a:ext cx="4800600" cy="1325563"/>
          </a:xfrm>
        </p:spPr>
        <p:txBody>
          <a:bodyPr/>
          <a:lstStyle/>
          <a:p>
            <a:r>
              <a:rPr lang="en-US" dirty="0" smtClean="0"/>
              <a:t>Questions?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174" y="1607960"/>
            <a:ext cx="1973590" cy="2065691"/>
          </a:xfrm>
          <a:prstGeom prst="rect">
            <a:avLst/>
          </a:prstGeom>
        </p:spPr>
      </p:pic>
    </p:spTree>
    <p:extLst>
      <p:ext uri="{BB962C8B-B14F-4D97-AF65-F5344CB8AC3E}">
        <p14:creationId xmlns:p14="http://schemas.microsoft.com/office/powerpoint/2010/main" val="20778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5400"/>
            <a:ext cx="10515600" cy="2501899"/>
          </a:xfrm>
        </p:spPr>
        <p:txBody>
          <a:bodyPr>
            <a:normAutofit/>
          </a:bodyPr>
          <a:lstStyle/>
          <a:p>
            <a:r>
              <a:rPr lang="en-US" dirty="0">
                <a:effectLst/>
              </a:rPr>
              <a:t>Establishing New Organizational Units, Status Adjustments, and Naming Conventions</a:t>
            </a:r>
            <a:endParaRPr lang="en-US" dirty="0"/>
          </a:p>
        </p:txBody>
      </p:sp>
      <p:sp>
        <p:nvSpPr>
          <p:cNvPr id="3" name="TextBox 2"/>
          <p:cNvSpPr txBox="1"/>
          <p:nvPr/>
        </p:nvSpPr>
        <p:spPr>
          <a:xfrm>
            <a:off x="7182197" y="4988894"/>
            <a:ext cx="3663604" cy="523220"/>
          </a:xfrm>
          <a:prstGeom prst="rect">
            <a:avLst/>
          </a:prstGeom>
          <a:noFill/>
        </p:spPr>
        <p:txBody>
          <a:bodyPr wrap="square" rtlCol="0">
            <a:spAutoFit/>
          </a:bodyPr>
          <a:lstStyle/>
          <a:p>
            <a:r>
              <a:rPr lang="en-US" sz="2800" dirty="0" smtClean="0">
                <a:solidFill>
                  <a:schemeClr val="bg1"/>
                </a:solidFill>
                <a:effectLst>
                  <a:outerShdw blurRad="38100" dist="38100" dir="2700000" algn="tl">
                    <a:srgbClr val="000000">
                      <a:alpha val="43137"/>
                    </a:srgbClr>
                  </a:outerShdw>
                </a:effectLst>
                <a:latin typeface="Helvetica Neue"/>
              </a:rPr>
              <a:t>By </a:t>
            </a:r>
            <a:r>
              <a:rPr lang="en-US" sz="2800" smtClean="0">
                <a:solidFill>
                  <a:schemeClr val="bg1"/>
                </a:solidFill>
                <a:effectLst>
                  <a:outerShdw blurRad="38100" dist="38100" dir="2700000" algn="tl">
                    <a:srgbClr val="000000">
                      <a:alpha val="43137"/>
                    </a:srgbClr>
                  </a:outerShdw>
                </a:effectLst>
                <a:latin typeface="Helvetica Neue"/>
              </a:rPr>
              <a:t>Rowena J Moore</a:t>
            </a:r>
            <a:endParaRPr lang="en-US" sz="2800" dirty="0">
              <a:solidFill>
                <a:schemeClr val="bg1"/>
              </a:solidFill>
              <a:effectLst>
                <a:outerShdw blurRad="38100" dist="38100" dir="2700000" algn="tl">
                  <a:srgbClr val="000000">
                    <a:alpha val="43137"/>
                  </a:srgbClr>
                </a:outerShdw>
              </a:effectLst>
              <a:latin typeface="Helvetica Neue"/>
            </a:endParaRPr>
          </a:p>
        </p:txBody>
      </p:sp>
    </p:spTree>
    <p:extLst>
      <p:ext uri="{BB962C8B-B14F-4D97-AF65-F5344CB8AC3E}">
        <p14:creationId xmlns:p14="http://schemas.microsoft.com/office/powerpoint/2010/main" val="471189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latin typeface="GungsuhChe" panose="02030609000101010101" pitchFamily="49" charset="-127"/>
                <a:ea typeface="GungsuhChe" panose="02030609000101010101" pitchFamily="49" charset="-127"/>
              </a:rPr>
              <a:t>The Inter-Connected </a:t>
            </a:r>
            <a:r>
              <a:rPr lang="en-US" dirty="0" smtClean="0">
                <a:latin typeface="GungsuhChe" panose="02030609000101010101" pitchFamily="49" charset="-127"/>
                <a:ea typeface="GungsuhChe" panose="02030609000101010101" pitchFamily="49" charset="-127"/>
              </a:rPr>
              <a:t>Webs</a:t>
            </a:r>
            <a:endParaRPr lang="en-US" dirty="0">
              <a:latin typeface="GungsuhChe" panose="02030609000101010101" pitchFamily="49" charset="-127"/>
              <a:ea typeface="GungsuhChe" panose="02030609000101010101" pitchFamily="49" charset="-127"/>
            </a:endParaRPr>
          </a:p>
        </p:txBody>
      </p:sp>
    </p:spTree>
    <p:extLst>
      <p:ext uri="{BB962C8B-B14F-4D97-AF65-F5344CB8AC3E}">
        <p14:creationId xmlns:p14="http://schemas.microsoft.com/office/powerpoint/2010/main" val="514783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17793326"/>
              </p:ext>
            </p:extLst>
          </p:nvPr>
        </p:nvGraphicFramePr>
        <p:xfrm>
          <a:off x="444500" y="495300"/>
          <a:ext cx="5803900" cy="509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831497208"/>
              </p:ext>
            </p:extLst>
          </p:nvPr>
        </p:nvGraphicFramePr>
        <p:xfrm>
          <a:off x="7035800" y="376766"/>
          <a:ext cx="45593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963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AdmFieldID</a:t>
            </a:r>
            <a:endParaRPr lang="en-US" dirty="0"/>
          </a:p>
        </p:txBody>
      </p:sp>
      <p:sp>
        <p:nvSpPr>
          <p:cNvPr id="3" name="Content Placeholder 2"/>
          <p:cNvSpPr>
            <a:spLocks noGrp="1"/>
          </p:cNvSpPr>
          <p:nvPr>
            <p:ph idx="1"/>
          </p:nvPr>
        </p:nvSpPr>
        <p:spPr>
          <a:xfrm>
            <a:off x="431801" y="1720312"/>
            <a:ext cx="8293099" cy="3952068"/>
          </a:xfrm>
        </p:spPr>
        <p:txBody>
          <a:bodyPr/>
          <a:lstStyle/>
          <a:p>
            <a:r>
              <a:rPr lang="en-US" dirty="0"/>
              <a:t>Central Nyanza Conference		</a:t>
            </a:r>
            <a:r>
              <a:rPr lang="en-US" dirty="0" smtClean="0"/>
              <a:t>	CNYF</a:t>
            </a:r>
            <a:endParaRPr lang="en-US" dirty="0"/>
          </a:p>
          <a:p>
            <a:r>
              <a:rPr lang="en-US" dirty="0"/>
              <a:t>German Swiss Conference		</a:t>
            </a:r>
            <a:r>
              <a:rPr lang="en-US" dirty="0" smtClean="0"/>
              <a:t>	GSWC</a:t>
            </a:r>
            <a:endParaRPr lang="en-US" dirty="0"/>
          </a:p>
          <a:p>
            <a:r>
              <a:rPr lang="en-US" dirty="0"/>
              <a:t>Greek Mission				</a:t>
            </a:r>
            <a:r>
              <a:rPr lang="en-US" dirty="0" smtClean="0"/>
              <a:t>	GRKM</a:t>
            </a:r>
            <a:endParaRPr lang="en-US" dirty="0"/>
          </a:p>
          <a:p>
            <a:r>
              <a:rPr lang="en-US" dirty="0"/>
              <a:t>South Bolivar Venezuela Mission	</a:t>
            </a:r>
            <a:r>
              <a:rPr lang="en-US" dirty="0" smtClean="0"/>
              <a:t>	SOBO</a:t>
            </a:r>
            <a:endParaRPr lang="en-US" dirty="0"/>
          </a:p>
          <a:p>
            <a:r>
              <a:rPr lang="en-US" dirty="0"/>
              <a:t>Southeast Sao Paulo Conference	</a:t>
            </a:r>
            <a:r>
              <a:rPr lang="en-US" dirty="0" smtClean="0"/>
              <a:t>	SESP</a:t>
            </a:r>
            <a:endParaRPr lang="en-US" dirty="0"/>
          </a:p>
          <a:p>
            <a:r>
              <a:rPr lang="en-US" dirty="0"/>
              <a:t>Southwest India Union Section	</a:t>
            </a:r>
            <a:r>
              <a:rPr lang="en-US" dirty="0" smtClean="0"/>
              <a:t>	KRLA</a:t>
            </a:r>
            <a:endParaRPr lang="en-US" dirty="0"/>
          </a:p>
        </p:txBody>
      </p:sp>
      <p:graphicFrame>
        <p:nvGraphicFramePr>
          <p:cNvPr id="4" name="Diagram 3"/>
          <p:cNvGraphicFramePr/>
          <p:nvPr>
            <p:extLst>
              <p:ext uri="{D42A27DB-BD31-4B8C-83A1-F6EECF244321}">
                <p14:modId xmlns:p14="http://schemas.microsoft.com/office/powerpoint/2010/main" val="990434556"/>
              </p:ext>
            </p:extLst>
          </p:nvPr>
        </p:nvGraphicFramePr>
        <p:xfrm>
          <a:off x="8483600" y="364067"/>
          <a:ext cx="3352800" cy="5185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35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OrgMastID</a:t>
            </a:r>
            <a:endParaRPr lang="en-US" dirty="0"/>
          </a:p>
        </p:txBody>
      </p:sp>
      <p:sp>
        <p:nvSpPr>
          <p:cNvPr id="3" name="Content Placeholder 2"/>
          <p:cNvSpPr>
            <a:spLocks noGrp="1"/>
          </p:cNvSpPr>
          <p:nvPr>
            <p:ph idx="1"/>
          </p:nvPr>
        </p:nvSpPr>
        <p:spPr>
          <a:xfrm>
            <a:off x="368301" y="1774658"/>
            <a:ext cx="7073899" cy="3919780"/>
          </a:xfrm>
        </p:spPr>
        <p:txBody>
          <a:bodyPr>
            <a:normAutofit/>
          </a:bodyPr>
          <a:lstStyle/>
          <a:p>
            <a:r>
              <a:rPr lang="en-US" dirty="0" smtClean="0"/>
              <a:t>Inter-American </a:t>
            </a:r>
            <a:r>
              <a:rPr lang="en-US" dirty="0"/>
              <a:t>Division	</a:t>
            </a:r>
            <a:r>
              <a:rPr lang="en-US" dirty="0" smtClean="0"/>
              <a:t>  AG1111  </a:t>
            </a:r>
            <a:endParaRPr lang="en-US" sz="2200" dirty="0" smtClean="0"/>
          </a:p>
          <a:p>
            <a:endParaRPr lang="en-US" sz="2200" dirty="0"/>
          </a:p>
          <a:p>
            <a:r>
              <a:rPr lang="en-US" dirty="0"/>
              <a:t>Cuban Union Conference	</a:t>
            </a:r>
            <a:r>
              <a:rPr lang="en-US" dirty="0" smtClean="0"/>
              <a:t>  AGD111</a:t>
            </a:r>
            <a:r>
              <a:rPr lang="en-US" sz="2200" dirty="0" smtClean="0"/>
              <a:t> </a:t>
            </a:r>
          </a:p>
          <a:p>
            <a:endParaRPr lang="en-US" sz="2200" dirty="0"/>
          </a:p>
          <a:p>
            <a:r>
              <a:rPr lang="en-US" dirty="0"/>
              <a:t>Central Conference		</a:t>
            </a:r>
            <a:r>
              <a:rPr lang="en-US" dirty="0" smtClean="0"/>
              <a:t>  AGD611</a:t>
            </a:r>
            <a:r>
              <a:rPr lang="en-US" sz="2200" dirty="0" smtClean="0"/>
              <a:t> </a:t>
            </a:r>
          </a:p>
          <a:p>
            <a:endParaRPr lang="en-US" sz="2200" dirty="0"/>
          </a:p>
          <a:p>
            <a:r>
              <a:rPr lang="en-US" dirty="0"/>
              <a:t>Del </a:t>
            </a:r>
            <a:r>
              <a:rPr lang="en-US" dirty="0" err="1"/>
              <a:t>Amancer</a:t>
            </a:r>
            <a:r>
              <a:rPr lang="en-US" dirty="0"/>
              <a:t> Conference	</a:t>
            </a:r>
            <a:r>
              <a:rPr lang="en-US" dirty="0" smtClean="0"/>
              <a:t>  AGD911</a:t>
            </a:r>
            <a:r>
              <a:rPr lang="en-US" sz="2000" dirty="0" smtClean="0"/>
              <a:t> </a:t>
            </a:r>
          </a:p>
          <a:p>
            <a:endParaRPr lang="en-US" sz="2000" dirty="0"/>
          </a:p>
          <a:p>
            <a:endParaRPr lang="en-US" dirty="0"/>
          </a:p>
        </p:txBody>
      </p:sp>
      <p:sp>
        <p:nvSpPr>
          <p:cNvPr id="5" name="Line Callout 1 4"/>
          <p:cNvSpPr/>
          <p:nvPr/>
        </p:nvSpPr>
        <p:spPr>
          <a:xfrm>
            <a:off x="4876800" y="945349"/>
            <a:ext cx="1587500" cy="513344"/>
          </a:xfrm>
          <a:prstGeom prst="borderCallout1">
            <a:avLst>
              <a:gd name="adj1" fmla="val 97918"/>
              <a:gd name="adj2" fmla="val 48467"/>
              <a:gd name="adj3" fmla="val 164453"/>
              <a:gd name="adj4" fmla="val 280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TextBox 3"/>
          <p:cNvSpPr txBox="1"/>
          <p:nvPr/>
        </p:nvSpPr>
        <p:spPr>
          <a:xfrm>
            <a:off x="5105400" y="1012124"/>
            <a:ext cx="1130300" cy="369332"/>
          </a:xfrm>
          <a:prstGeom prst="rect">
            <a:avLst/>
          </a:prstGeom>
          <a:noFill/>
          <a:ln>
            <a:noFill/>
          </a:ln>
        </p:spPr>
        <p:txBody>
          <a:bodyPr wrap="square" rtlCol="0">
            <a:spAutoFit/>
          </a:bodyPr>
          <a:lstStyle/>
          <a:p>
            <a:r>
              <a:rPr lang="en-US" dirty="0" smtClean="0"/>
              <a:t>Adventist</a:t>
            </a:r>
            <a:endParaRPr lang="en-US" dirty="0"/>
          </a:p>
        </p:txBody>
      </p:sp>
      <p:sp>
        <p:nvSpPr>
          <p:cNvPr id="6" name="Line Callout 1 5"/>
          <p:cNvSpPr/>
          <p:nvPr/>
        </p:nvSpPr>
        <p:spPr>
          <a:xfrm>
            <a:off x="5972175" y="2175509"/>
            <a:ext cx="2070100" cy="520700"/>
          </a:xfrm>
          <a:prstGeom prst="borderCallout1">
            <a:avLst>
              <a:gd name="adj1" fmla="val 2771"/>
              <a:gd name="adj2" fmla="val 1031"/>
              <a:gd name="adj3" fmla="val 102012"/>
              <a:gd name="adj4" fmla="val -1674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6067101" y="2230154"/>
            <a:ext cx="1854200" cy="369332"/>
          </a:xfrm>
          <a:prstGeom prst="rect">
            <a:avLst/>
          </a:prstGeom>
          <a:noFill/>
        </p:spPr>
        <p:txBody>
          <a:bodyPr wrap="square" rtlCol="0">
            <a:spAutoFit/>
          </a:bodyPr>
          <a:lstStyle/>
          <a:p>
            <a:r>
              <a:rPr lang="en-US" dirty="0" smtClean="0"/>
              <a:t>Division Identifier</a:t>
            </a:r>
            <a:endParaRPr lang="en-US" dirty="0"/>
          </a:p>
        </p:txBody>
      </p:sp>
      <p:sp>
        <p:nvSpPr>
          <p:cNvPr id="8" name="Line Callout 1 7"/>
          <p:cNvSpPr/>
          <p:nvPr/>
        </p:nvSpPr>
        <p:spPr>
          <a:xfrm>
            <a:off x="6232525" y="3171241"/>
            <a:ext cx="1809750" cy="520700"/>
          </a:xfrm>
          <a:prstGeom prst="borderCallout1">
            <a:avLst>
              <a:gd name="adj1" fmla="val 10089"/>
              <a:gd name="adj2" fmla="val 73"/>
              <a:gd name="adj3" fmla="val 97133"/>
              <a:gd name="adj4" fmla="val -2162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p:cNvSpPr txBox="1"/>
          <p:nvPr/>
        </p:nvSpPr>
        <p:spPr>
          <a:xfrm>
            <a:off x="6346825" y="3249261"/>
            <a:ext cx="1854200" cy="369332"/>
          </a:xfrm>
          <a:prstGeom prst="rect">
            <a:avLst/>
          </a:prstGeom>
          <a:noFill/>
        </p:spPr>
        <p:txBody>
          <a:bodyPr wrap="square" rtlCol="0">
            <a:spAutoFit/>
          </a:bodyPr>
          <a:lstStyle/>
          <a:p>
            <a:r>
              <a:rPr lang="en-US" dirty="0" smtClean="0"/>
              <a:t>Union Identifier</a:t>
            </a:r>
            <a:endParaRPr lang="en-US" dirty="0"/>
          </a:p>
        </p:txBody>
      </p:sp>
      <p:sp>
        <p:nvSpPr>
          <p:cNvPr id="10" name="Line Callout 1 9"/>
          <p:cNvSpPr/>
          <p:nvPr/>
        </p:nvSpPr>
        <p:spPr>
          <a:xfrm>
            <a:off x="3359150" y="4091412"/>
            <a:ext cx="2171700" cy="520700"/>
          </a:xfrm>
          <a:prstGeom prst="borderCallout1">
            <a:avLst>
              <a:gd name="adj1" fmla="val 56430"/>
              <a:gd name="adj2" fmla="val 100074"/>
              <a:gd name="adj3" fmla="val -2867"/>
              <a:gd name="adj4" fmla="val 12316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p:cNvSpPr txBox="1"/>
          <p:nvPr/>
        </p:nvSpPr>
        <p:spPr>
          <a:xfrm>
            <a:off x="3413125" y="4179564"/>
            <a:ext cx="2063750" cy="369332"/>
          </a:xfrm>
          <a:prstGeom prst="rect">
            <a:avLst/>
          </a:prstGeom>
          <a:noFill/>
        </p:spPr>
        <p:txBody>
          <a:bodyPr wrap="square" rtlCol="0">
            <a:spAutoFit/>
          </a:bodyPr>
          <a:lstStyle/>
          <a:p>
            <a:r>
              <a:rPr lang="en-US" dirty="0" smtClean="0"/>
              <a:t>Local Field Identifier</a:t>
            </a:r>
            <a:endParaRPr lang="en-US" dirty="0"/>
          </a:p>
        </p:txBody>
      </p:sp>
      <p:sp>
        <p:nvSpPr>
          <p:cNvPr id="12" name="Line Callout 1 11"/>
          <p:cNvSpPr/>
          <p:nvPr/>
        </p:nvSpPr>
        <p:spPr>
          <a:xfrm>
            <a:off x="5280025" y="5286636"/>
            <a:ext cx="2762250" cy="520700"/>
          </a:xfrm>
          <a:prstGeom prst="borderCallout1">
            <a:avLst>
              <a:gd name="adj1" fmla="val 332"/>
              <a:gd name="adj2" fmla="val 40409"/>
              <a:gd name="adj3" fmla="val -51646"/>
              <a:gd name="adj4" fmla="val 395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TextBox 12"/>
          <p:cNvSpPr txBox="1"/>
          <p:nvPr/>
        </p:nvSpPr>
        <p:spPr>
          <a:xfrm>
            <a:off x="5422900" y="5356714"/>
            <a:ext cx="2476500" cy="369332"/>
          </a:xfrm>
          <a:prstGeom prst="rect">
            <a:avLst/>
          </a:prstGeom>
          <a:noFill/>
        </p:spPr>
        <p:txBody>
          <a:bodyPr wrap="square" rtlCol="0">
            <a:spAutoFit/>
          </a:bodyPr>
          <a:lstStyle/>
          <a:p>
            <a:r>
              <a:rPr lang="en-US" dirty="0" smtClean="0"/>
              <a:t>Common to all Org Units</a:t>
            </a:r>
            <a:endParaRPr lang="en-US" dirty="0"/>
          </a:p>
        </p:txBody>
      </p:sp>
      <p:graphicFrame>
        <p:nvGraphicFramePr>
          <p:cNvPr id="14" name="Diagram 13"/>
          <p:cNvGraphicFramePr/>
          <p:nvPr>
            <p:extLst>
              <p:ext uri="{D42A27DB-BD31-4B8C-83A1-F6EECF244321}">
                <p14:modId xmlns:p14="http://schemas.microsoft.com/office/powerpoint/2010/main" val="3094066487"/>
              </p:ext>
            </p:extLst>
          </p:nvPr>
        </p:nvGraphicFramePr>
        <p:xfrm>
          <a:off x="8483600" y="364067"/>
          <a:ext cx="3352800" cy="5185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77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
                                        </p:tgtEl>
                                      </p:cBhvr>
                                    </p:animEffect>
                                    <p:anim calcmode="lin" valueType="num">
                                      <p:cBhvr>
                                        <p:cTn id="47" dur="1000"/>
                                        <p:tgtEl>
                                          <p:spTgt spid="5"/>
                                        </p:tgtEl>
                                        <p:attrNameLst>
                                          <p:attrName>ppt_x</p:attrName>
                                        </p:attrNameLst>
                                      </p:cBhvr>
                                      <p:tavLst>
                                        <p:tav tm="0">
                                          <p:val>
                                            <p:strVal val="ppt_x"/>
                                          </p:val>
                                        </p:tav>
                                        <p:tav tm="100000">
                                          <p:val>
                                            <p:strVal val="ppt_x"/>
                                          </p:val>
                                        </p:tav>
                                      </p:tavLst>
                                    </p:anim>
                                    <p:anim calcmode="lin" valueType="num">
                                      <p:cBhvr>
                                        <p:cTn id="48" dur="1000"/>
                                        <p:tgtEl>
                                          <p:spTgt spid="5"/>
                                        </p:tgtEl>
                                        <p:attrNameLst>
                                          <p:attrName>ppt_y</p:attrName>
                                        </p:attrNameLst>
                                      </p:cBhvr>
                                      <p:tavLst>
                                        <p:tav tm="0">
                                          <p:val>
                                            <p:strVal val="ppt_y"/>
                                          </p:val>
                                        </p:tav>
                                        <p:tav tm="100000">
                                          <p:val>
                                            <p:strVal val="ppt_y+.1"/>
                                          </p:val>
                                        </p:tav>
                                      </p:tavLst>
                                    </p:anim>
                                    <p:set>
                                      <p:cBhvr>
                                        <p:cTn id="49" dur="1" fill="hold">
                                          <p:stCondLst>
                                            <p:cond delay="999"/>
                                          </p:stCondLst>
                                        </p:cTn>
                                        <p:tgtEl>
                                          <p:spTgt spid="5"/>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4"/>
                                        </p:tgtEl>
                                      </p:cBhvr>
                                    </p:animEffect>
                                    <p:anim calcmode="lin" valueType="num">
                                      <p:cBhvr>
                                        <p:cTn id="52" dur="1000"/>
                                        <p:tgtEl>
                                          <p:spTgt spid="4"/>
                                        </p:tgtEl>
                                        <p:attrNameLst>
                                          <p:attrName>ppt_x</p:attrName>
                                        </p:attrNameLst>
                                      </p:cBhvr>
                                      <p:tavLst>
                                        <p:tav tm="0">
                                          <p:val>
                                            <p:strVal val="ppt_x"/>
                                          </p:val>
                                        </p:tav>
                                        <p:tav tm="100000">
                                          <p:val>
                                            <p:strVal val="ppt_x"/>
                                          </p:val>
                                        </p:tav>
                                      </p:tavLst>
                                    </p:anim>
                                    <p:anim calcmode="lin" valueType="num">
                                      <p:cBhvr>
                                        <p:cTn id="53" dur="1000"/>
                                        <p:tgtEl>
                                          <p:spTgt spid="4"/>
                                        </p:tgtEl>
                                        <p:attrNameLst>
                                          <p:attrName>ppt_y</p:attrName>
                                        </p:attrNameLst>
                                      </p:cBhvr>
                                      <p:tavLst>
                                        <p:tav tm="0">
                                          <p:val>
                                            <p:strVal val="ppt_y"/>
                                          </p:val>
                                        </p:tav>
                                        <p:tav tm="100000">
                                          <p:val>
                                            <p:strVal val="ppt_y+.1"/>
                                          </p:val>
                                        </p:tav>
                                      </p:tavLst>
                                    </p:anim>
                                    <p:set>
                                      <p:cBhvr>
                                        <p:cTn id="54" dur="1" fill="hold">
                                          <p:stCondLst>
                                            <p:cond delay="999"/>
                                          </p:stCondLst>
                                        </p:cTn>
                                        <p:tgtEl>
                                          <p:spTgt spid="4"/>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6"/>
                                        </p:tgtEl>
                                      </p:cBhvr>
                                    </p:animEffect>
                                    <p:anim calcmode="lin" valueType="num">
                                      <p:cBhvr>
                                        <p:cTn id="57" dur="1000"/>
                                        <p:tgtEl>
                                          <p:spTgt spid="6"/>
                                        </p:tgtEl>
                                        <p:attrNameLst>
                                          <p:attrName>ppt_x</p:attrName>
                                        </p:attrNameLst>
                                      </p:cBhvr>
                                      <p:tavLst>
                                        <p:tav tm="0">
                                          <p:val>
                                            <p:strVal val="ppt_x"/>
                                          </p:val>
                                        </p:tav>
                                        <p:tav tm="100000">
                                          <p:val>
                                            <p:strVal val="ppt_x"/>
                                          </p:val>
                                        </p:tav>
                                      </p:tavLst>
                                    </p:anim>
                                    <p:anim calcmode="lin" valueType="num">
                                      <p:cBhvr>
                                        <p:cTn id="58" dur="1000"/>
                                        <p:tgtEl>
                                          <p:spTgt spid="6"/>
                                        </p:tgtEl>
                                        <p:attrNameLst>
                                          <p:attrName>ppt_y</p:attrName>
                                        </p:attrNameLst>
                                      </p:cBhvr>
                                      <p:tavLst>
                                        <p:tav tm="0">
                                          <p:val>
                                            <p:strVal val="ppt_y"/>
                                          </p:val>
                                        </p:tav>
                                        <p:tav tm="100000">
                                          <p:val>
                                            <p:strVal val="ppt_y+.1"/>
                                          </p:val>
                                        </p:tav>
                                      </p:tavLst>
                                    </p:anim>
                                    <p:set>
                                      <p:cBhvr>
                                        <p:cTn id="59" dur="1" fill="hold">
                                          <p:stCondLst>
                                            <p:cond delay="999"/>
                                          </p:stCondLst>
                                        </p:cTn>
                                        <p:tgtEl>
                                          <p:spTgt spid="6"/>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1000"/>
                                        <p:tgtEl>
                                          <p:spTgt spid="7"/>
                                        </p:tgtEl>
                                      </p:cBhvr>
                                    </p:animEffect>
                                    <p:anim calcmode="lin" valueType="num">
                                      <p:cBhvr>
                                        <p:cTn id="62" dur="1000"/>
                                        <p:tgtEl>
                                          <p:spTgt spid="7"/>
                                        </p:tgtEl>
                                        <p:attrNameLst>
                                          <p:attrName>ppt_x</p:attrName>
                                        </p:attrNameLst>
                                      </p:cBhvr>
                                      <p:tavLst>
                                        <p:tav tm="0">
                                          <p:val>
                                            <p:strVal val="ppt_x"/>
                                          </p:val>
                                        </p:tav>
                                        <p:tav tm="100000">
                                          <p:val>
                                            <p:strVal val="ppt_x"/>
                                          </p:val>
                                        </p:tav>
                                      </p:tavLst>
                                    </p:anim>
                                    <p:anim calcmode="lin" valueType="num">
                                      <p:cBhvr>
                                        <p:cTn id="63" dur="1000"/>
                                        <p:tgtEl>
                                          <p:spTgt spid="7"/>
                                        </p:tgtEl>
                                        <p:attrNameLst>
                                          <p:attrName>ppt_y</p:attrName>
                                        </p:attrNameLst>
                                      </p:cBhvr>
                                      <p:tavLst>
                                        <p:tav tm="0">
                                          <p:val>
                                            <p:strVal val="ppt_y"/>
                                          </p:val>
                                        </p:tav>
                                        <p:tav tm="100000">
                                          <p:val>
                                            <p:strVal val="ppt_y+.1"/>
                                          </p:val>
                                        </p:tav>
                                      </p:tavLst>
                                    </p:anim>
                                    <p:set>
                                      <p:cBhvr>
                                        <p:cTn id="64" dur="1" fill="hold">
                                          <p:stCondLst>
                                            <p:cond delay="999"/>
                                          </p:stCondLst>
                                        </p:cTn>
                                        <p:tgtEl>
                                          <p:spTgt spid="7"/>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8"/>
                                        </p:tgtEl>
                                      </p:cBhvr>
                                    </p:animEffect>
                                    <p:anim calcmode="lin" valueType="num">
                                      <p:cBhvr>
                                        <p:cTn id="67" dur="1000"/>
                                        <p:tgtEl>
                                          <p:spTgt spid="8"/>
                                        </p:tgtEl>
                                        <p:attrNameLst>
                                          <p:attrName>ppt_x</p:attrName>
                                        </p:attrNameLst>
                                      </p:cBhvr>
                                      <p:tavLst>
                                        <p:tav tm="0">
                                          <p:val>
                                            <p:strVal val="ppt_x"/>
                                          </p:val>
                                        </p:tav>
                                        <p:tav tm="100000">
                                          <p:val>
                                            <p:strVal val="ppt_x"/>
                                          </p:val>
                                        </p:tav>
                                      </p:tavLst>
                                    </p:anim>
                                    <p:anim calcmode="lin" valueType="num">
                                      <p:cBhvr>
                                        <p:cTn id="68" dur="1000"/>
                                        <p:tgtEl>
                                          <p:spTgt spid="8"/>
                                        </p:tgtEl>
                                        <p:attrNameLst>
                                          <p:attrName>ppt_y</p:attrName>
                                        </p:attrNameLst>
                                      </p:cBhvr>
                                      <p:tavLst>
                                        <p:tav tm="0">
                                          <p:val>
                                            <p:strVal val="ppt_y"/>
                                          </p:val>
                                        </p:tav>
                                        <p:tav tm="100000">
                                          <p:val>
                                            <p:strVal val="ppt_y+.1"/>
                                          </p:val>
                                        </p:tav>
                                      </p:tavLst>
                                    </p:anim>
                                    <p:set>
                                      <p:cBhvr>
                                        <p:cTn id="69" dur="1" fill="hold">
                                          <p:stCondLst>
                                            <p:cond delay="999"/>
                                          </p:stCondLst>
                                        </p:cTn>
                                        <p:tgtEl>
                                          <p:spTgt spid="8"/>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9"/>
                                        </p:tgtEl>
                                      </p:cBhvr>
                                    </p:animEffect>
                                    <p:anim calcmode="lin" valueType="num">
                                      <p:cBhvr>
                                        <p:cTn id="72" dur="1000"/>
                                        <p:tgtEl>
                                          <p:spTgt spid="9"/>
                                        </p:tgtEl>
                                        <p:attrNameLst>
                                          <p:attrName>ppt_x</p:attrName>
                                        </p:attrNameLst>
                                      </p:cBhvr>
                                      <p:tavLst>
                                        <p:tav tm="0">
                                          <p:val>
                                            <p:strVal val="ppt_x"/>
                                          </p:val>
                                        </p:tav>
                                        <p:tav tm="100000">
                                          <p:val>
                                            <p:strVal val="ppt_x"/>
                                          </p:val>
                                        </p:tav>
                                      </p:tavLst>
                                    </p:anim>
                                    <p:anim calcmode="lin" valueType="num">
                                      <p:cBhvr>
                                        <p:cTn id="73" dur="1000"/>
                                        <p:tgtEl>
                                          <p:spTgt spid="9"/>
                                        </p:tgtEl>
                                        <p:attrNameLst>
                                          <p:attrName>ppt_y</p:attrName>
                                        </p:attrNameLst>
                                      </p:cBhvr>
                                      <p:tavLst>
                                        <p:tav tm="0">
                                          <p:val>
                                            <p:strVal val="ppt_y"/>
                                          </p:val>
                                        </p:tav>
                                        <p:tav tm="100000">
                                          <p:val>
                                            <p:strVal val="ppt_y+.1"/>
                                          </p:val>
                                        </p:tav>
                                      </p:tavLst>
                                    </p:anim>
                                    <p:set>
                                      <p:cBhvr>
                                        <p:cTn id="74" dur="1" fill="hold">
                                          <p:stCondLst>
                                            <p:cond delay="999"/>
                                          </p:stCondLst>
                                        </p:cTn>
                                        <p:tgtEl>
                                          <p:spTgt spid="9"/>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0"/>
                                        </p:tgtEl>
                                      </p:cBhvr>
                                    </p:animEffect>
                                    <p:anim calcmode="lin" valueType="num">
                                      <p:cBhvr>
                                        <p:cTn id="77" dur="1000"/>
                                        <p:tgtEl>
                                          <p:spTgt spid="10"/>
                                        </p:tgtEl>
                                        <p:attrNameLst>
                                          <p:attrName>ppt_x</p:attrName>
                                        </p:attrNameLst>
                                      </p:cBhvr>
                                      <p:tavLst>
                                        <p:tav tm="0">
                                          <p:val>
                                            <p:strVal val="ppt_x"/>
                                          </p:val>
                                        </p:tav>
                                        <p:tav tm="100000">
                                          <p:val>
                                            <p:strVal val="ppt_x"/>
                                          </p:val>
                                        </p:tav>
                                      </p:tavLst>
                                    </p:anim>
                                    <p:anim calcmode="lin" valueType="num">
                                      <p:cBhvr>
                                        <p:cTn id="78" dur="1000"/>
                                        <p:tgtEl>
                                          <p:spTgt spid="10"/>
                                        </p:tgtEl>
                                        <p:attrNameLst>
                                          <p:attrName>ppt_y</p:attrName>
                                        </p:attrNameLst>
                                      </p:cBhvr>
                                      <p:tavLst>
                                        <p:tav tm="0">
                                          <p:val>
                                            <p:strVal val="ppt_y"/>
                                          </p:val>
                                        </p:tav>
                                        <p:tav tm="100000">
                                          <p:val>
                                            <p:strVal val="ppt_y+.1"/>
                                          </p:val>
                                        </p:tav>
                                      </p:tavLst>
                                    </p:anim>
                                    <p:set>
                                      <p:cBhvr>
                                        <p:cTn id="79" dur="1" fill="hold">
                                          <p:stCondLst>
                                            <p:cond delay="999"/>
                                          </p:stCondLst>
                                        </p:cTn>
                                        <p:tgtEl>
                                          <p:spTgt spid="10"/>
                                        </p:tgtEl>
                                        <p:attrNameLst>
                                          <p:attrName>style.visibility</p:attrName>
                                        </p:attrNameLst>
                                      </p:cBhvr>
                                      <p:to>
                                        <p:strVal val="hidden"/>
                                      </p:to>
                                    </p:set>
                                  </p:childTnLst>
                                </p:cTn>
                              </p:par>
                              <p:par>
                                <p:cTn id="80" presetID="42" presetClass="exit" presetSubtype="0" fill="hold" grpId="1" nodeType="withEffect">
                                  <p:stCondLst>
                                    <p:cond delay="0"/>
                                  </p:stCondLst>
                                  <p:childTnLst>
                                    <p:animEffect transition="out" filter="fade">
                                      <p:cBhvr>
                                        <p:cTn id="81" dur="1000"/>
                                        <p:tgtEl>
                                          <p:spTgt spid="11"/>
                                        </p:tgtEl>
                                      </p:cBhvr>
                                    </p:animEffect>
                                    <p:anim calcmode="lin" valueType="num">
                                      <p:cBhvr>
                                        <p:cTn id="82" dur="1000"/>
                                        <p:tgtEl>
                                          <p:spTgt spid="11"/>
                                        </p:tgtEl>
                                        <p:attrNameLst>
                                          <p:attrName>ppt_x</p:attrName>
                                        </p:attrNameLst>
                                      </p:cBhvr>
                                      <p:tavLst>
                                        <p:tav tm="0">
                                          <p:val>
                                            <p:strVal val="ppt_x"/>
                                          </p:val>
                                        </p:tav>
                                        <p:tav tm="100000">
                                          <p:val>
                                            <p:strVal val="ppt_x"/>
                                          </p:val>
                                        </p:tav>
                                      </p:tavLst>
                                    </p:anim>
                                    <p:anim calcmode="lin" valueType="num">
                                      <p:cBhvr>
                                        <p:cTn id="83" dur="1000"/>
                                        <p:tgtEl>
                                          <p:spTgt spid="11"/>
                                        </p:tgtEl>
                                        <p:attrNameLst>
                                          <p:attrName>ppt_y</p:attrName>
                                        </p:attrNameLst>
                                      </p:cBhvr>
                                      <p:tavLst>
                                        <p:tav tm="0">
                                          <p:val>
                                            <p:strVal val="ppt_y"/>
                                          </p:val>
                                        </p:tav>
                                        <p:tav tm="100000">
                                          <p:val>
                                            <p:strVal val="ppt_y+.1"/>
                                          </p:val>
                                        </p:tav>
                                      </p:tavLst>
                                    </p:anim>
                                    <p:set>
                                      <p:cBhvr>
                                        <p:cTn id="84" dur="1" fill="hold">
                                          <p:stCondLst>
                                            <p:cond delay="999"/>
                                          </p:stCondLst>
                                        </p:cTn>
                                        <p:tgtEl>
                                          <p:spTgt spid="11"/>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12"/>
                                        </p:tgtEl>
                                      </p:cBhvr>
                                    </p:animEffect>
                                    <p:anim calcmode="lin" valueType="num">
                                      <p:cBhvr>
                                        <p:cTn id="87" dur="1000"/>
                                        <p:tgtEl>
                                          <p:spTgt spid="12"/>
                                        </p:tgtEl>
                                        <p:attrNameLst>
                                          <p:attrName>ppt_x</p:attrName>
                                        </p:attrNameLst>
                                      </p:cBhvr>
                                      <p:tavLst>
                                        <p:tav tm="0">
                                          <p:val>
                                            <p:strVal val="ppt_x"/>
                                          </p:val>
                                        </p:tav>
                                        <p:tav tm="100000">
                                          <p:val>
                                            <p:strVal val="ppt_x"/>
                                          </p:val>
                                        </p:tav>
                                      </p:tavLst>
                                    </p:anim>
                                    <p:anim calcmode="lin" valueType="num">
                                      <p:cBhvr>
                                        <p:cTn id="88" dur="1000"/>
                                        <p:tgtEl>
                                          <p:spTgt spid="12"/>
                                        </p:tgtEl>
                                        <p:attrNameLst>
                                          <p:attrName>ppt_y</p:attrName>
                                        </p:attrNameLst>
                                      </p:cBhvr>
                                      <p:tavLst>
                                        <p:tav tm="0">
                                          <p:val>
                                            <p:strVal val="ppt_y"/>
                                          </p:val>
                                        </p:tav>
                                        <p:tav tm="100000">
                                          <p:val>
                                            <p:strVal val="ppt_y+.1"/>
                                          </p:val>
                                        </p:tav>
                                      </p:tavLst>
                                    </p:anim>
                                    <p:set>
                                      <p:cBhvr>
                                        <p:cTn id="89" dur="1" fill="hold">
                                          <p:stCondLst>
                                            <p:cond delay="999"/>
                                          </p:stCondLst>
                                        </p:cTn>
                                        <p:tgtEl>
                                          <p:spTgt spid="12"/>
                                        </p:tgtEl>
                                        <p:attrNameLst>
                                          <p:attrName>style.visibility</p:attrName>
                                        </p:attrNameLst>
                                      </p:cBhvr>
                                      <p:to>
                                        <p:strVal val="hidden"/>
                                      </p:to>
                                    </p:set>
                                  </p:childTnLst>
                                </p:cTn>
                              </p:par>
                              <p:par>
                                <p:cTn id="90" presetID="42" presetClass="exit" presetSubtype="0" fill="hold" grpId="1" nodeType="withEffect">
                                  <p:stCondLst>
                                    <p:cond delay="0"/>
                                  </p:stCondLst>
                                  <p:childTnLst>
                                    <p:animEffect transition="out" filter="fade">
                                      <p:cBhvr>
                                        <p:cTn id="91" dur="1000"/>
                                        <p:tgtEl>
                                          <p:spTgt spid="13"/>
                                        </p:tgtEl>
                                      </p:cBhvr>
                                    </p:animEffect>
                                    <p:anim calcmode="lin" valueType="num">
                                      <p:cBhvr>
                                        <p:cTn id="92" dur="1000"/>
                                        <p:tgtEl>
                                          <p:spTgt spid="13"/>
                                        </p:tgtEl>
                                        <p:attrNameLst>
                                          <p:attrName>ppt_x</p:attrName>
                                        </p:attrNameLst>
                                      </p:cBhvr>
                                      <p:tavLst>
                                        <p:tav tm="0">
                                          <p:val>
                                            <p:strVal val="ppt_x"/>
                                          </p:val>
                                        </p:tav>
                                        <p:tav tm="100000">
                                          <p:val>
                                            <p:strVal val="ppt_x"/>
                                          </p:val>
                                        </p:tav>
                                      </p:tavLst>
                                    </p:anim>
                                    <p:anim calcmode="lin" valueType="num">
                                      <p:cBhvr>
                                        <p:cTn id="93" dur="1000"/>
                                        <p:tgtEl>
                                          <p:spTgt spid="13"/>
                                        </p:tgtEl>
                                        <p:attrNameLst>
                                          <p:attrName>ppt_y</p:attrName>
                                        </p:attrNameLst>
                                      </p:cBhvr>
                                      <p:tavLst>
                                        <p:tav tm="0">
                                          <p:val>
                                            <p:strVal val="ppt_y"/>
                                          </p:val>
                                        </p:tav>
                                        <p:tav tm="100000">
                                          <p:val>
                                            <p:strVal val="ppt_y+.1"/>
                                          </p:val>
                                        </p:tav>
                                      </p:tavLst>
                                    </p:anim>
                                    <p:set>
                                      <p:cBhvr>
                                        <p:cTn id="94" dur="1" fill="hold">
                                          <p:stCondLst>
                                            <p:cond delay="999"/>
                                          </p:stCondLst>
                                        </p:cTn>
                                        <p:tgtEl>
                                          <p:spTgt spid="1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p:bldP spid="4" grpId="1"/>
      <p:bldP spid="6" grpId="0" animBg="1"/>
      <p:bldP spid="6" grpId="1" animBg="1"/>
      <p:bldP spid="7" grpId="0"/>
      <p:bldP spid="7" grpId="1"/>
      <p:bldP spid="8" grpId="0" animBg="1"/>
      <p:bldP spid="8" grpId="1" animBg="1"/>
      <p:bldP spid="9" grpId="0"/>
      <p:bldP spid="9" grpId="1"/>
      <p:bldP spid="10" grpId="0" animBg="1"/>
      <p:bldP spid="10" grpId="1" animBg="1"/>
      <p:bldP spid="11" grpId="0"/>
      <p:bldP spid="11" grpId="1"/>
      <p:bldP spid="12" grpId="0" animBg="1"/>
      <p:bldP spid="12" grpId="1" animBg="1"/>
      <p:bldP spid="13" grpId="0"/>
      <p:bldP spid="13" grpId="1"/>
      <p:bldGraphic spid="1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4300" y="2110873"/>
            <a:ext cx="9144000" cy="2387600"/>
          </a:xfrm>
        </p:spPr>
        <p:txBody>
          <a:bodyPr/>
          <a:lstStyle/>
          <a:p>
            <a:r>
              <a:rPr lang="en-US" dirty="0" smtClean="0"/>
              <a:t>Essential Data for a New Organizational Unit</a:t>
            </a:r>
            <a:endParaRPr lang="en-US" dirty="0"/>
          </a:p>
        </p:txBody>
      </p:sp>
    </p:spTree>
    <p:extLst>
      <p:ext uri="{BB962C8B-B14F-4D97-AF65-F5344CB8AC3E}">
        <p14:creationId xmlns:p14="http://schemas.microsoft.com/office/powerpoint/2010/main" val="12705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and Order of Notification</a:t>
            </a:r>
            <a:endParaRPr lang="en-US" dirty="0"/>
          </a:p>
        </p:txBody>
      </p:sp>
      <p:sp>
        <p:nvSpPr>
          <p:cNvPr id="3" name="Content Placeholder 2"/>
          <p:cNvSpPr>
            <a:spLocks noGrp="1"/>
          </p:cNvSpPr>
          <p:nvPr>
            <p:ph idx="1"/>
          </p:nvPr>
        </p:nvSpPr>
        <p:spPr>
          <a:xfrm>
            <a:off x="838201" y="1720312"/>
            <a:ext cx="10553054" cy="4134388"/>
          </a:xfrm>
        </p:spPr>
        <p:txBody>
          <a:bodyPr>
            <a:normAutofit/>
          </a:bodyPr>
          <a:lstStyle/>
          <a:p>
            <a:pPr marL="457200" indent="-457200">
              <a:buFont typeface="Arial" panose="020B0604020202020204" pitchFamily="34" charset="0"/>
              <a:buChar char="•"/>
            </a:pPr>
            <a:r>
              <a:rPr lang="en-US" dirty="0" smtClean="0"/>
              <a:t>New fields cannot be processed in </a:t>
            </a:r>
            <a:r>
              <a:rPr lang="en-US" dirty="0" err="1" smtClean="0"/>
              <a:t>MyReport</a:t>
            </a:r>
            <a:r>
              <a:rPr lang="en-US" dirty="0" smtClean="0"/>
              <a:t> and other databases until the Yearbook first creates their </a:t>
            </a:r>
            <a:r>
              <a:rPr lang="en-US" dirty="0" err="1" smtClean="0"/>
              <a:t>OrgMastID</a:t>
            </a:r>
            <a:r>
              <a:rPr lang="en-US" dirty="0" smtClean="0"/>
              <a:t> and </a:t>
            </a:r>
            <a:r>
              <a:rPr lang="en-US" dirty="0" err="1" smtClean="0"/>
              <a:t>AdmFieldID</a:t>
            </a:r>
            <a:r>
              <a:rPr lang="en-US" dirty="0"/>
              <a:t> </a:t>
            </a:r>
            <a:r>
              <a:rPr lang="en-US" dirty="0" smtClean="0"/>
              <a:t>– so notify me of new fields as soon as possible.</a:t>
            </a:r>
          </a:p>
          <a:p>
            <a:pPr marL="457200" indent="-457200">
              <a:buFont typeface="Arial" panose="020B0604020202020204" pitchFamily="34" charset="0"/>
              <a:buChar char="•"/>
            </a:pPr>
            <a:r>
              <a:rPr lang="en-US" dirty="0"/>
              <a:t>If you want </a:t>
            </a:r>
            <a:r>
              <a:rPr lang="en-US" dirty="0" smtClean="0"/>
              <a:t>new </a:t>
            </a:r>
            <a:r>
              <a:rPr lang="en-US" dirty="0"/>
              <a:t>fields to report their statistics in </a:t>
            </a:r>
            <a:r>
              <a:rPr lang="en-US" dirty="0" err="1"/>
              <a:t>MyReport</a:t>
            </a:r>
            <a:r>
              <a:rPr lang="en-US" dirty="0"/>
              <a:t> for the quarter in which they begin functioning, you should send </a:t>
            </a:r>
            <a:r>
              <a:rPr lang="en-US" dirty="0" smtClean="0"/>
              <a:t>their information to the </a:t>
            </a:r>
            <a:r>
              <a:rPr lang="en-US" dirty="0"/>
              <a:t>Yearbook Office </a:t>
            </a:r>
            <a:r>
              <a:rPr lang="en-US" i="1" dirty="0" smtClean="0"/>
              <a:t>within the </a:t>
            </a:r>
            <a:r>
              <a:rPr lang="en-US" i="1" dirty="0"/>
              <a:t>same quarter</a:t>
            </a:r>
            <a:r>
              <a:rPr lang="en-US" dirty="0"/>
              <a:t> the changes are to become effective.  </a:t>
            </a:r>
            <a:r>
              <a:rPr lang="en-US" dirty="0" smtClean="0"/>
              <a:t>Once </a:t>
            </a:r>
            <a:r>
              <a:rPr lang="en-US" dirty="0" err="1"/>
              <a:t>MyReport</a:t>
            </a:r>
            <a:r>
              <a:rPr lang="en-US" dirty="0"/>
              <a:t> has been closed for that quarter, the new or reorganized org unit may not be able to report their statistics until the following quarter</a:t>
            </a:r>
            <a:r>
              <a:rPr lang="en-US" dirty="0" smtClean="0"/>
              <a:t>.</a:t>
            </a:r>
            <a:endParaRPr lang="en-US" dirty="0"/>
          </a:p>
        </p:txBody>
      </p:sp>
    </p:spTree>
    <p:extLst>
      <p:ext uri="{BB962C8B-B14F-4D97-AF65-F5344CB8AC3E}">
        <p14:creationId xmlns:p14="http://schemas.microsoft.com/office/powerpoint/2010/main" val="360166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 us...</a:t>
            </a:r>
            <a:endParaRPr lang="en-US" dirty="0"/>
          </a:p>
        </p:txBody>
      </p:sp>
      <p:sp>
        <p:nvSpPr>
          <p:cNvPr id="3" name="Content Placeholder 2"/>
          <p:cNvSpPr>
            <a:spLocks noGrp="1"/>
          </p:cNvSpPr>
          <p:nvPr>
            <p:ph idx="1"/>
          </p:nvPr>
        </p:nvSpPr>
        <p:spPr>
          <a:xfrm>
            <a:off x="838201" y="1955800"/>
            <a:ext cx="10553054" cy="3716580"/>
          </a:xfrm>
        </p:spPr>
        <p:txBody>
          <a:bodyPr/>
          <a:lstStyle/>
          <a:p>
            <a:pPr marL="457200" indent="-457200">
              <a:lnSpc>
                <a:spcPct val="150000"/>
              </a:lnSpc>
              <a:buFont typeface="Arial" panose="020B0604020202020204" pitchFamily="34" charset="0"/>
              <a:buChar char="•"/>
            </a:pPr>
            <a:r>
              <a:rPr lang="en-US" dirty="0" smtClean="0"/>
              <a:t>A copy of the division action, including the date of that action</a:t>
            </a:r>
          </a:p>
          <a:p>
            <a:pPr marL="457200" indent="-457200">
              <a:lnSpc>
                <a:spcPct val="150000"/>
              </a:lnSpc>
              <a:buFont typeface="Arial" panose="020B0604020202020204" pitchFamily="34" charset="0"/>
              <a:buChar char="•"/>
            </a:pPr>
            <a:r>
              <a:rPr lang="en-US" dirty="0" smtClean="0"/>
              <a:t>The name as you want it to appear in the Yearbook and other databases</a:t>
            </a:r>
          </a:p>
          <a:p>
            <a:pPr marL="457200" indent="-457200">
              <a:lnSpc>
                <a:spcPct val="150000"/>
              </a:lnSpc>
              <a:buFont typeface="Arial" panose="020B0604020202020204" pitchFamily="34" charset="0"/>
              <a:buChar char="•"/>
            </a:pPr>
            <a:r>
              <a:rPr lang="en-US" dirty="0" smtClean="0"/>
              <a:t>The date the new org unit will begin operating</a:t>
            </a:r>
          </a:p>
        </p:txBody>
      </p:sp>
    </p:spTree>
    <p:extLst>
      <p:ext uri="{BB962C8B-B14F-4D97-AF65-F5344CB8AC3E}">
        <p14:creationId xmlns:p14="http://schemas.microsoft.com/office/powerpoint/2010/main" val="848181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Conference Document" ma:contentTypeID="0x010100542DAF0BA3E8064D8684B95F2F5834E5005E85DC6A08E0944DB946A136C6E836FC" ma:contentTypeVersion="1" ma:contentTypeDescription="" ma:contentTypeScope="" ma:versionID="6a2805cc372907a6132320f78ebbb15b">
  <xsd:schema xmlns:xsd="http://www.w3.org/2001/XMLSchema" xmlns:xs="http://www.w3.org/2001/XMLSchema" xmlns:p="http://schemas.microsoft.com/office/2006/metadata/properties" targetNamespace="http://schemas.microsoft.com/office/2006/metadata/properties" ma:root="true" ma:fieldsID="ea22ca1eda37a0dd5969590af2c079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Presente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5A9BC6-E77C-469F-AE94-7AD0A48720EF}"/>
</file>

<file path=customXml/itemProps2.xml><?xml version="1.0" encoding="utf-8"?>
<ds:datastoreItem xmlns:ds="http://schemas.openxmlformats.org/officeDocument/2006/customXml" ds:itemID="{37B34D2E-C8DD-4584-849A-8A51B67C3A44}"/>
</file>

<file path=customXml/itemProps3.xml><?xml version="1.0" encoding="utf-8"?>
<ds:datastoreItem xmlns:ds="http://schemas.openxmlformats.org/officeDocument/2006/customXml" ds:itemID="{ACA07E7F-8C49-4281-B9F9-5461EAD25A3F}"/>
</file>

<file path=docProps/app.xml><?xml version="1.0" encoding="utf-8"?>
<Properties xmlns="http://schemas.openxmlformats.org/officeDocument/2006/extended-properties" xmlns:vt="http://schemas.openxmlformats.org/officeDocument/2006/docPropsVTypes">
  <TotalTime>1051</TotalTime>
  <Words>1199</Words>
  <Application>Microsoft Office PowerPoint</Application>
  <PresentationFormat>Widescreen</PresentationFormat>
  <Paragraphs>202</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Wingdings</vt:lpstr>
      <vt:lpstr>Helvetica Neue</vt:lpstr>
      <vt:lpstr>Calibri</vt:lpstr>
      <vt:lpstr>GungsuhChe</vt:lpstr>
      <vt:lpstr>Helvetica Neue Light</vt:lpstr>
      <vt:lpstr>Office Theme</vt:lpstr>
      <vt:lpstr>PowerPoint Presentation</vt:lpstr>
      <vt:lpstr>Establishing New Organizational Units, Status Adjustments, and Naming Conventions</vt:lpstr>
      <vt:lpstr>The Inter-Connected Webs</vt:lpstr>
      <vt:lpstr>PowerPoint Presentation</vt:lpstr>
      <vt:lpstr>AdmFieldID</vt:lpstr>
      <vt:lpstr>OrgMastID</vt:lpstr>
      <vt:lpstr>Essential Data for a New Organizational Unit</vt:lpstr>
      <vt:lpstr>Timing and Order of Notification</vt:lpstr>
      <vt:lpstr>Send us...</vt:lpstr>
      <vt:lpstr>For rush Yearbook inclusion of end-of-year actions send...</vt:lpstr>
      <vt:lpstr>PowerPoint Presentation</vt:lpstr>
      <vt:lpstr>Name or Status Changes</vt:lpstr>
      <vt:lpstr>Send us...</vt:lpstr>
      <vt:lpstr>What to Call the New Org</vt:lpstr>
      <vt:lpstr>Avoid Directional Names</vt:lpstr>
      <vt:lpstr>Please DO:</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Establishing New Organizational Units - Status Adjustments - Naming Conventions (Presentation) 2016</dc:title>
  <dc:creator>Rowena Moore</dc:creator>
  <cp:lastModifiedBy>Moore, Rowena J.</cp:lastModifiedBy>
  <cp:revision>102</cp:revision>
  <dcterms:created xsi:type="dcterms:W3CDTF">2016-02-05T01:55:04Z</dcterms:created>
  <dcterms:modified xsi:type="dcterms:W3CDTF">2016-03-13T17:20:32Z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0x010100542DAF0BA3E8064D8684B95F2F5834E5005E85DC6A08E0944DB946A136C6E836FC</vt:lpwstr>
  </property>
</Properties>
</file>